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661" r:id="rId4"/>
  </p:sldMasterIdLst>
  <p:notesMasterIdLst>
    <p:notesMasterId r:id="rId13"/>
  </p:notesMasterIdLst>
  <p:sldIdLst>
    <p:sldId id="257" r:id="rId5"/>
    <p:sldId id="439" r:id="rId6"/>
    <p:sldId id="380" r:id="rId7"/>
    <p:sldId id="472" r:id="rId8"/>
    <p:sldId id="477" r:id="rId9"/>
    <p:sldId id="475" r:id="rId10"/>
    <p:sldId id="476" r:id="rId11"/>
    <p:sldId id="4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6C08EF1-220A-49CF-B967-06CD29A8DD6C}">
          <p14:sldIdLst>
            <p14:sldId id="257"/>
            <p14:sldId id="439"/>
            <p14:sldId id="380"/>
            <p14:sldId id="472"/>
            <p14:sldId id="477"/>
            <p14:sldId id="475"/>
            <p14:sldId id="476"/>
            <p14:sldId id="474"/>
          </p14:sldIdLst>
        </p14:section>
        <p14:section name="unused" id="{BE15FEFB-2C02-465E-97E1-5B601408CDB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2D62"/>
    <a:srgbClr val="446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8FD557-8E9B-CA46-A404-0FCEDA23401A}" v="203" dt="2023-03-26T21:26:02.1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3" autoAdjust="0"/>
    <p:restoredTop sz="80680"/>
  </p:normalViewPr>
  <p:slideViewPr>
    <p:cSldViewPr snapToGrid="0">
      <p:cViewPr varScale="1">
        <p:scale>
          <a:sx n="102" d="100"/>
          <a:sy n="102" d="100"/>
        </p:scale>
        <p:origin x="10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en, Paul (STFC,DL,TECH)" userId="a6cb6ae5-140e-4a0b-91bc-56ce467782aa" providerId="ADAL" clId="{2437726C-7FAB-4EE5-A383-FB2BE24D92B5}"/>
    <pc:docChg chg="undo redo custSel addSld delSld modSld sldOrd addSection modSection">
      <pc:chgData name="Aden, Paul (STFC,DL,TECH)" userId="a6cb6ae5-140e-4a0b-91bc-56ce467782aa" providerId="ADAL" clId="{2437726C-7FAB-4EE5-A383-FB2BE24D92B5}" dt="2023-03-24T16:48:44.361" v="410" actId="17846"/>
      <pc:docMkLst>
        <pc:docMk/>
      </pc:docMkLst>
      <pc:sldChg chg="add del setBg">
        <pc:chgData name="Aden, Paul (STFC,DL,TECH)" userId="a6cb6ae5-140e-4a0b-91bc-56ce467782aa" providerId="ADAL" clId="{2437726C-7FAB-4EE5-A383-FB2BE24D92B5}" dt="2023-03-24T13:49:44.343" v="3"/>
        <pc:sldMkLst>
          <pc:docMk/>
          <pc:sldMk cId="3224382533" sldId="257"/>
        </pc:sldMkLst>
      </pc:sldChg>
      <pc:sldChg chg="del">
        <pc:chgData name="Aden, Paul (STFC,DL,TECH)" userId="a6cb6ae5-140e-4a0b-91bc-56ce467782aa" providerId="ADAL" clId="{2437726C-7FAB-4EE5-A383-FB2BE24D92B5}" dt="2023-03-24T13:51:06.826" v="67" actId="47"/>
        <pc:sldMkLst>
          <pc:docMk/>
          <pc:sldMk cId="3252082306" sldId="258"/>
        </pc:sldMkLst>
      </pc:sldChg>
      <pc:sldChg chg="del">
        <pc:chgData name="Aden, Paul (STFC,DL,TECH)" userId="a6cb6ae5-140e-4a0b-91bc-56ce467782aa" providerId="ADAL" clId="{2437726C-7FAB-4EE5-A383-FB2BE24D92B5}" dt="2023-03-24T13:51:06.826" v="67" actId="47"/>
        <pc:sldMkLst>
          <pc:docMk/>
          <pc:sldMk cId="2038916482" sldId="264"/>
        </pc:sldMkLst>
      </pc:sldChg>
      <pc:sldChg chg="modSp add del mod">
        <pc:chgData name="Aden, Paul (STFC,DL,TECH)" userId="a6cb6ae5-140e-4a0b-91bc-56ce467782aa" providerId="ADAL" clId="{2437726C-7FAB-4EE5-A383-FB2BE24D92B5}" dt="2023-03-24T16:12:03.177" v="80" actId="47"/>
        <pc:sldMkLst>
          <pc:docMk/>
          <pc:sldMk cId="2561593889" sldId="265"/>
        </pc:sldMkLst>
        <pc:spChg chg="mod">
          <ac:chgData name="Aden, Paul (STFC,DL,TECH)" userId="a6cb6ae5-140e-4a0b-91bc-56ce467782aa" providerId="ADAL" clId="{2437726C-7FAB-4EE5-A383-FB2BE24D92B5}" dt="2023-03-24T13:50:14.337" v="14" actId="1076"/>
          <ac:spMkLst>
            <pc:docMk/>
            <pc:sldMk cId="2561593889" sldId="265"/>
            <ac:spMk id="3" creationId="{6828EBA8-EDED-7AF0-8813-1958BCEAE914}"/>
          </ac:spMkLst>
        </pc:spChg>
        <pc:spChg chg="mod">
          <ac:chgData name="Aden, Paul (STFC,DL,TECH)" userId="a6cb6ae5-140e-4a0b-91bc-56ce467782aa" providerId="ADAL" clId="{2437726C-7FAB-4EE5-A383-FB2BE24D92B5}" dt="2023-03-24T13:50:14.337" v="14" actId="1076"/>
          <ac:spMkLst>
            <pc:docMk/>
            <pc:sldMk cId="2561593889" sldId="265"/>
            <ac:spMk id="4" creationId="{1A773BC3-995F-F718-2536-6BAB59CFDE66}"/>
          </ac:spMkLst>
        </pc:spChg>
        <pc:picChg chg="mod">
          <ac:chgData name="Aden, Paul (STFC,DL,TECH)" userId="a6cb6ae5-140e-4a0b-91bc-56ce467782aa" providerId="ADAL" clId="{2437726C-7FAB-4EE5-A383-FB2BE24D92B5}" dt="2023-03-24T13:50:08.496" v="12" actId="1076"/>
          <ac:picMkLst>
            <pc:docMk/>
            <pc:sldMk cId="2561593889" sldId="265"/>
            <ac:picMk id="2" creationId="{6C6D03A1-EB6B-7B53-3862-DF7D90C93A85}"/>
          </ac:picMkLst>
        </pc:picChg>
      </pc:sldChg>
      <pc:sldChg chg="addSp delSp modSp mod">
        <pc:chgData name="Aden, Paul (STFC,DL,TECH)" userId="a6cb6ae5-140e-4a0b-91bc-56ce467782aa" providerId="ADAL" clId="{2437726C-7FAB-4EE5-A383-FB2BE24D92B5}" dt="2023-03-24T16:30:35.113" v="231" actId="167"/>
        <pc:sldMkLst>
          <pc:docMk/>
          <pc:sldMk cId="3500509797" sldId="380"/>
        </pc:sldMkLst>
        <pc:spChg chg="mod">
          <ac:chgData name="Aden, Paul (STFC,DL,TECH)" userId="a6cb6ae5-140e-4a0b-91bc-56ce467782aa" providerId="ADAL" clId="{2437726C-7FAB-4EE5-A383-FB2BE24D92B5}" dt="2023-03-24T16:19:40.022" v="136" actId="1076"/>
          <ac:spMkLst>
            <pc:docMk/>
            <pc:sldMk cId="3500509797" sldId="380"/>
            <ac:spMk id="2" creationId="{A8C8E94D-E4D8-4A79-958B-B8E19CA27E79}"/>
          </ac:spMkLst>
        </pc:spChg>
        <pc:spChg chg="mod ord">
          <ac:chgData name="Aden, Paul (STFC,DL,TECH)" userId="a6cb6ae5-140e-4a0b-91bc-56ce467782aa" providerId="ADAL" clId="{2437726C-7FAB-4EE5-A383-FB2BE24D92B5}" dt="2023-03-24T16:26:21.647" v="206" actId="166"/>
          <ac:spMkLst>
            <pc:docMk/>
            <pc:sldMk cId="3500509797" sldId="380"/>
            <ac:spMk id="3" creationId="{0D6B5D79-2AD5-4385-8CEF-EBCCA7C5D96A}"/>
          </ac:spMkLst>
        </pc:spChg>
        <pc:spChg chg="add mod">
          <ac:chgData name="Aden, Paul (STFC,DL,TECH)" userId="a6cb6ae5-140e-4a0b-91bc-56ce467782aa" providerId="ADAL" clId="{2437726C-7FAB-4EE5-A383-FB2BE24D92B5}" dt="2023-03-24T16:26:12.125" v="205"/>
          <ac:spMkLst>
            <pc:docMk/>
            <pc:sldMk cId="3500509797" sldId="380"/>
            <ac:spMk id="6" creationId="{A15D8A0C-4D75-0381-93AD-9F3B866F9A50}"/>
          </ac:spMkLst>
        </pc:spChg>
        <pc:spChg chg="mod">
          <ac:chgData name="Aden, Paul (STFC,DL,TECH)" userId="a6cb6ae5-140e-4a0b-91bc-56ce467782aa" providerId="ADAL" clId="{2437726C-7FAB-4EE5-A383-FB2BE24D92B5}" dt="2023-03-24T16:18:00.124" v="132" actId="14100"/>
          <ac:spMkLst>
            <pc:docMk/>
            <pc:sldMk cId="3500509797" sldId="380"/>
            <ac:spMk id="18" creationId="{ADA8B3AE-76F1-4000-B87D-A626FA0A1E0B}"/>
          </ac:spMkLst>
        </pc:spChg>
        <pc:picChg chg="add del mod ord">
          <ac:chgData name="Aden, Paul (STFC,DL,TECH)" userId="a6cb6ae5-140e-4a0b-91bc-56ce467782aa" providerId="ADAL" clId="{2437726C-7FAB-4EE5-A383-FB2BE24D92B5}" dt="2023-03-24T16:30:32.970" v="229" actId="478"/>
          <ac:picMkLst>
            <pc:docMk/>
            <pc:sldMk cId="3500509797" sldId="380"/>
            <ac:picMk id="4" creationId="{97501816-6A6E-D884-C034-5D14C001A991}"/>
          </ac:picMkLst>
        </pc:picChg>
        <pc:picChg chg="add mod">
          <ac:chgData name="Aden, Paul (STFC,DL,TECH)" userId="a6cb6ae5-140e-4a0b-91bc-56ce467782aa" providerId="ADAL" clId="{2437726C-7FAB-4EE5-A383-FB2BE24D92B5}" dt="2023-03-24T16:26:12.125" v="205"/>
          <ac:picMkLst>
            <pc:docMk/>
            <pc:sldMk cId="3500509797" sldId="380"/>
            <ac:picMk id="5" creationId="{EE8E1759-D096-56FD-0A58-FC6B38EA964D}"/>
          </ac:picMkLst>
        </pc:picChg>
        <pc:picChg chg="add mod ord">
          <ac:chgData name="Aden, Paul (STFC,DL,TECH)" userId="a6cb6ae5-140e-4a0b-91bc-56ce467782aa" providerId="ADAL" clId="{2437726C-7FAB-4EE5-A383-FB2BE24D92B5}" dt="2023-03-24T16:30:35.113" v="231" actId="167"/>
          <ac:picMkLst>
            <pc:docMk/>
            <pc:sldMk cId="3500509797" sldId="380"/>
            <ac:picMk id="7" creationId="{363D3158-178F-E6D4-5E84-80487B5F0239}"/>
          </ac:picMkLst>
        </pc:picChg>
      </pc:sldChg>
      <pc:sldChg chg="addSp delSp modSp mod">
        <pc:chgData name="Aden, Paul (STFC,DL,TECH)" userId="a6cb6ae5-140e-4a0b-91bc-56ce467782aa" providerId="ADAL" clId="{2437726C-7FAB-4EE5-A383-FB2BE24D92B5}" dt="2023-03-24T16:48:20.927" v="408" actId="1076"/>
        <pc:sldMkLst>
          <pc:docMk/>
          <pc:sldMk cId="1350655302" sldId="439"/>
        </pc:sldMkLst>
        <pc:spChg chg="mod">
          <ac:chgData name="Aden, Paul (STFC,DL,TECH)" userId="a6cb6ae5-140e-4a0b-91bc-56ce467782aa" providerId="ADAL" clId="{2437726C-7FAB-4EE5-A383-FB2BE24D92B5}" dt="2023-03-24T16:48:20.927" v="408" actId="1076"/>
          <ac:spMkLst>
            <pc:docMk/>
            <pc:sldMk cId="1350655302" sldId="439"/>
            <ac:spMk id="2" creationId="{07C00B81-1D8C-4DC0-8D67-4574DC4EA0C4}"/>
          </ac:spMkLst>
        </pc:spChg>
        <pc:spChg chg="mod">
          <ac:chgData name="Aden, Paul (STFC,DL,TECH)" userId="a6cb6ae5-140e-4a0b-91bc-56ce467782aa" providerId="ADAL" clId="{2437726C-7FAB-4EE5-A383-FB2BE24D92B5}" dt="2023-03-24T16:47:48.363" v="382" actId="164"/>
          <ac:spMkLst>
            <pc:docMk/>
            <pc:sldMk cId="1350655302" sldId="439"/>
            <ac:spMk id="4" creationId="{1F09DD2D-CFB7-F319-4438-24302A370F48}"/>
          </ac:spMkLst>
        </pc:spChg>
        <pc:spChg chg="mod">
          <ac:chgData name="Aden, Paul (STFC,DL,TECH)" userId="a6cb6ae5-140e-4a0b-91bc-56ce467782aa" providerId="ADAL" clId="{2437726C-7FAB-4EE5-A383-FB2BE24D92B5}" dt="2023-03-24T16:47:54.543" v="384" actId="1076"/>
          <ac:spMkLst>
            <pc:docMk/>
            <pc:sldMk cId="1350655302" sldId="439"/>
            <ac:spMk id="5" creationId="{E1C9FF59-A213-4577-B932-ECE1D1C60E30}"/>
          </ac:spMkLst>
        </pc:spChg>
        <pc:spChg chg="add mod">
          <ac:chgData name="Aden, Paul (STFC,DL,TECH)" userId="a6cb6ae5-140e-4a0b-91bc-56ce467782aa" providerId="ADAL" clId="{2437726C-7FAB-4EE5-A383-FB2BE24D92B5}" dt="2023-03-24T16:27:13.083" v="217"/>
          <ac:spMkLst>
            <pc:docMk/>
            <pc:sldMk cId="1350655302" sldId="439"/>
            <ac:spMk id="9" creationId="{71DD8AA4-E9D5-F740-86C0-BA3C5F065063}"/>
          </ac:spMkLst>
        </pc:spChg>
        <pc:spChg chg="add del mod">
          <ac:chgData name="Aden, Paul (STFC,DL,TECH)" userId="a6cb6ae5-140e-4a0b-91bc-56ce467782aa" providerId="ADAL" clId="{2437726C-7FAB-4EE5-A383-FB2BE24D92B5}" dt="2023-03-24T16:48:19.801" v="407"/>
          <ac:spMkLst>
            <pc:docMk/>
            <pc:sldMk cId="1350655302" sldId="439"/>
            <ac:spMk id="12" creationId="{C6E004D1-5EAF-B03F-3055-B171C475A38F}"/>
          </ac:spMkLst>
        </pc:spChg>
        <pc:grpChg chg="add mod">
          <ac:chgData name="Aden, Paul (STFC,DL,TECH)" userId="a6cb6ae5-140e-4a0b-91bc-56ce467782aa" providerId="ADAL" clId="{2437726C-7FAB-4EE5-A383-FB2BE24D92B5}" dt="2023-03-24T16:47:51.911" v="383" actId="1076"/>
          <ac:grpSpMkLst>
            <pc:docMk/>
            <pc:sldMk cId="1350655302" sldId="439"/>
            <ac:grpSpMk id="11" creationId="{AA558C14-027F-8E58-3622-4B860BD1BD4F}"/>
          </ac:grpSpMkLst>
        </pc:grpChg>
        <pc:picChg chg="mod modCrop">
          <ac:chgData name="Aden, Paul (STFC,DL,TECH)" userId="a6cb6ae5-140e-4a0b-91bc-56ce467782aa" providerId="ADAL" clId="{2437726C-7FAB-4EE5-A383-FB2BE24D92B5}" dt="2023-03-24T16:47:48.363" v="382" actId="164"/>
          <ac:picMkLst>
            <pc:docMk/>
            <pc:sldMk cId="1350655302" sldId="439"/>
            <ac:picMk id="3" creationId="{57A9D7AE-B677-47A6-B9A9-0D83932DA18A}"/>
          </ac:picMkLst>
        </pc:picChg>
        <pc:picChg chg="add del mod ord">
          <ac:chgData name="Aden, Paul (STFC,DL,TECH)" userId="a6cb6ae5-140e-4a0b-91bc-56ce467782aa" providerId="ADAL" clId="{2437726C-7FAB-4EE5-A383-FB2BE24D92B5}" dt="2023-03-24T16:30:38.951" v="232" actId="478"/>
          <ac:picMkLst>
            <pc:docMk/>
            <pc:sldMk cId="1350655302" sldId="439"/>
            <ac:picMk id="6" creationId="{5EF6E418-C078-AA8E-4753-D504148E42DB}"/>
          </ac:picMkLst>
        </pc:picChg>
        <pc:picChg chg="add mod">
          <ac:chgData name="Aden, Paul (STFC,DL,TECH)" userId="a6cb6ae5-140e-4a0b-91bc-56ce467782aa" providerId="ADAL" clId="{2437726C-7FAB-4EE5-A383-FB2BE24D92B5}" dt="2023-03-24T16:24:36.768" v="193"/>
          <ac:picMkLst>
            <pc:docMk/>
            <pc:sldMk cId="1350655302" sldId="439"/>
            <ac:picMk id="7" creationId="{7C9D6DBC-F19A-84A4-4151-0057FA9156BC}"/>
          </ac:picMkLst>
        </pc:picChg>
        <pc:picChg chg="add mod">
          <ac:chgData name="Aden, Paul (STFC,DL,TECH)" userId="a6cb6ae5-140e-4a0b-91bc-56ce467782aa" providerId="ADAL" clId="{2437726C-7FAB-4EE5-A383-FB2BE24D92B5}" dt="2023-03-24T16:27:13.083" v="217"/>
          <ac:picMkLst>
            <pc:docMk/>
            <pc:sldMk cId="1350655302" sldId="439"/>
            <ac:picMk id="8" creationId="{935B38DE-7220-C4D9-55AA-975784AF1228}"/>
          </ac:picMkLst>
        </pc:picChg>
        <pc:picChg chg="add mod ord">
          <ac:chgData name="Aden, Paul (STFC,DL,TECH)" userId="a6cb6ae5-140e-4a0b-91bc-56ce467782aa" providerId="ADAL" clId="{2437726C-7FAB-4EE5-A383-FB2BE24D92B5}" dt="2023-03-24T16:30:41.264" v="234" actId="167"/>
          <ac:picMkLst>
            <pc:docMk/>
            <pc:sldMk cId="1350655302" sldId="439"/>
            <ac:picMk id="10" creationId="{50E18B38-4692-0D92-0717-C16EF4821138}"/>
          </ac:picMkLst>
        </pc:picChg>
      </pc:sldChg>
      <pc:sldChg chg="addSp delSp modSp mod ord modAnim">
        <pc:chgData name="Aden, Paul (STFC,DL,TECH)" userId="a6cb6ae5-140e-4a0b-91bc-56ce467782aa" providerId="ADAL" clId="{2437726C-7FAB-4EE5-A383-FB2BE24D92B5}" dt="2023-03-24T16:47:17.757" v="376"/>
        <pc:sldMkLst>
          <pc:docMk/>
          <pc:sldMk cId="823860329" sldId="454"/>
        </pc:sldMkLst>
        <pc:spChg chg="mod">
          <ac:chgData name="Aden, Paul (STFC,DL,TECH)" userId="a6cb6ae5-140e-4a0b-91bc-56ce467782aa" providerId="ADAL" clId="{2437726C-7FAB-4EE5-A383-FB2BE24D92B5}" dt="2023-03-24T16:42:30.581" v="326" actId="14100"/>
          <ac:spMkLst>
            <pc:docMk/>
            <pc:sldMk cId="823860329" sldId="454"/>
            <ac:spMk id="2" creationId="{43244E4C-12BF-4067-A387-1C97B630B5F4}"/>
          </ac:spMkLst>
        </pc:spChg>
        <pc:spChg chg="mod">
          <ac:chgData name="Aden, Paul (STFC,DL,TECH)" userId="a6cb6ae5-140e-4a0b-91bc-56ce467782aa" providerId="ADAL" clId="{2437726C-7FAB-4EE5-A383-FB2BE24D92B5}" dt="2023-03-24T16:42:13.676" v="323" actId="14100"/>
          <ac:spMkLst>
            <pc:docMk/>
            <pc:sldMk cId="823860329" sldId="454"/>
            <ac:spMk id="3" creationId="{20DCA6F8-AAB3-4C9C-BA7F-F94BECCCD4AE}"/>
          </ac:spMkLst>
        </pc:spChg>
        <pc:spChg chg="mod">
          <ac:chgData name="Aden, Paul (STFC,DL,TECH)" userId="a6cb6ae5-140e-4a0b-91bc-56ce467782aa" providerId="ADAL" clId="{2437726C-7FAB-4EE5-A383-FB2BE24D92B5}" dt="2023-03-24T16:41:55.427" v="319" actId="14100"/>
          <ac:spMkLst>
            <pc:docMk/>
            <pc:sldMk cId="823860329" sldId="454"/>
            <ac:spMk id="4" creationId="{D8AF9ADA-3867-4656-8530-D939CD26A3A4}"/>
          </ac:spMkLst>
        </pc:spChg>
        <pc:spChg chg="mod">
          <ac:chgData name="Aden, Paul (STFC,DL,TECH)" userId="a6cb6ae5-140e-4a0b-91bc-56ce467782aa" providerId="ADAL" clId="{2437726C-7FAB-4EE5-A383-FB2BE24D92B5}" dt="2023-03-24T16:40:29.722" v="276" actId="207"/>
          <ac:spMkLst>
            <pc:docMk/>
            <pc:sldMk cId="823860329" sldId="454"/>
            <ac:spMk id="5" creationId="{424A2A66-FC66-4881-B849-32C93FC5DCDA}"/>
          </ac:spMkLst>
        </pc:spChg>
        <pc:spChg chg="add mod">
          <ac:chgData name="Aden, Paul (STFC,DL,TECH)" userId="a6cb6ae5-140e-4a0b-91bc-56ce467782aa" providerId="ADAL" clId="{2437726C-7FAB-4EE5-A383-FB2BE24D92B5}" dt="2023-03-24T16:43:39.190" v="333" actId="1076"/>
          <ac:spMkLst>
            <pc:docMk/>
            <pc:sldMk cId="823860329" sldId="454"/>
            <ac:spMk id="7" creationId="{B33C6A7C-0EC3-E2E4-822E-468BB5152093}"/>
          </ac:spMkLst>
        </pc:spChg>
        <pc:spChg chg="add mod">
          <ac:chgData name="Aden, Paul (STFC,DL,TECH)" userId="a6cb6ae5-140e-4a0b-91bc-56ce467782aa" providerId="ADAL" clId="{2437726C-7FAB-4EE5-A383-FB2BE24D92B5}" dt="2023-03-24T16:43:39.190" v="333" actId="1076"/>
          <ac:spMkLst>
            <pc:docMk/>
            <pc:sldMk cId="823860329" sldId="454"/>
            <ac:spMk id="13" creationId="{B3E8F5E4-A0CB-F5F5-333A-EC2D4F0C5AAF}"/>
          </ac:spMkLst>
        </pc:spChg>
        <pc:spChg chg="add mod">
          <ac:chgData name="Aden, Paul (STFC,DL,TECH)" userId="a6cb6ae5-140e-4a0b-91bc-56ce467782aa" providerId="ADAL" clId="{2437726C-7FAB-4EE5-A383-FB2BE24D92B5}" dt="2023-03-24T16:26:07.535" v="203"/>
          <ac:spMkLst>
            <pc:docMk/>
            <pc:sldMk cId="823860329" sldId="454"/>
            <ac:spMk id="16" creationId="{3A0AAEE5-3109-F4B9-AD17-3AD35B3320AE}"/>
          </ac:spMkLst>
        </pc:spChg>
        <pc:spChg chg="add mod ord">
          <ac:chgData name="Aden, Paul (STFC,DL,TECH)" userId="a6cb6ae5-140e-4a0b-91bc-56ce467782aa" providerId="ADAL" clId="{2437726C-7FAB-4EE5-A383-FB2BE24D92B5}" dt="2023-03-24T16:43:39.190" v="333" actId="1076"/>
          <ac:spMkLst>
            <pc:docMk/>
            <pc:sldMk cId="823860329" sldId="454"/>
            <ac:spMk id="18" creationId="{92914601-BE9D-F286-DA72-1E80640E939A}"/>
          </ac:spMkLst>
        </pc:spChg>
        <pc:spChg chg="add del mod">
          <ac:chgData name="Aden, Paul (STFC,DL,TECH)" userId="a6cb6ae5-140e-4a0b-91bc-56ce467782aa" providerId="ADAL" clId="{2437726C-7FAB-4EE5-A383-FB2BE24D92B5}" dt="2023-03-24T16:41:56.153" v="321"/>
          <ac:spMkLst>
            <pc:docMk/>
            <pc:sldMk cId="823860329" sldId="454"/>
            <ac:spMk id="19" creationId="{E5C14365-9D75-3129-7846-313934A084D5}"/>
          </ac:spMkLst>
        </pc:spChg>
        <pc:picChg chg="add del mod ord">
          <ac:chgData name="Aden, Paul (STFC,DL,TECH)" userId="a6cb6ae5-140e-4a0b-91bc-56ce467782aa" providerId="ADAL" clId="{2437726C-7FAB-4EE5-A383-FB2BE24D92B5}" dt="2023-03-24T16:30:21.117" v="223" actId="478"/>
          <ac:picMkLst>
            <pc:docMk/>
            <pc:sldMk cId="823860329" sldId="454"/>
            <ac:picMk id="6" creationId="{1ADCE9C5-70D6-CB4E-899E-4034C99D41B9}"/>
          </ac:picMkLst>
        </pc:picChg>
        <pc:picChg chg="add del">
          <ac:chgData name="Aden, Paul (STFC,DL,TECH)" userId="a6cb6ae5-140e-4a0b-91bc-56ce467782aa" providerId="ADAL" clId="{2437726C-7FAB-4EE5-A383-FB2BE24D92B5}" dt="2023-03-24T16:23:22.813" v="170" actId="478"/>
          <ac:picMkLst>
            <pc:docMk/>
            <pc:sldMk cId="823860329" sldId="454"/>
            <ac:picMk id="9" creationId="{808CE086-2BB4-9278-7678-28909DB3A888}"/>
          </ac:picMkLst>
        </pc:picChg>
        <pc:picChg chg="mod ord">
          <ac:chgData name="Aden, Paul (STFC,DL,TECH)" userId="a6cb6ae5-140e-4a0b-91bc-56ce467782aa" providerId="ADAL" clId="{2437726C-7FAB-4EE5-A383-FB2BE24D92B5}" dt="2023-03-24T16:43:39.190" v="333" actId="1076"/>
          <ac:picMkLst>
            <pc:docMk/>
            <pc:sldMk cId="823860329" sldId="454"/>
            <ac:picMk id="10" creationId="{6C16D670-5818-46AB-B9B6-3D05A3EBCCEC}"/>
          </ac:picMkLst>
        </pc:picChg>
        <pc:picChg chg="mod ord">
          <ac:chgData name="Aden, Paul (STFC,DL,TECH)" userId="a6cb6ae5-140e-4a0b-91bc-56ce467782aa" providerId="ADAL" clId="{2437726C-7FAB-4EE5-A383-FB2BE24D92B5}" dt="2023-03-24T16:43:39.190" v="333" actId="1076"/>
          <ac:picMkLst>
            <pc:docMk/>
            <pc:sldMk cId="823860329" sldId="454"/>
            <ac:picMk id="11" creationId="{5ED6CE61-64C8-4D28-B8F9-83893C97FB6C}"/>
          </ac:picMkLst>
        </pc:picChg>
        <pc:picChg chg="mod">
          <ac:chgData name="Aden, Paul (STFC,DL,TECH)" userId="a6cb6ae5-140e-4a0b-91bc-56ce467782aa" providerId="ADAL" clId="{2437726C-7FAB-4EE5-A383-FB2BE24D92B5}" dt="2023-03-24T16:43:39.190" v="333" actId="1076"/>
          <ac:picMkLst>
            <pc:docMk/>
            <pc:sldMk cId="823860329" sldId="454"/>
            <ac:picMk id="12" creationId="{A0C8A800-2FBC-4D25-9E12-C373971A95F3}"/>
          </ac:picMkLst>
        </pc:picChg>
        <pc:picChg chg="add mod">
          <ac:chgData name="Aden, Paul (STFC,DL,TECH)" userId="a6cb6ae5-140e-4a0b-91bc-56ce467782aa" providerId="ADAL" clId="{2437726C-7FAB-4EE5-A383-FB2BE24D92B5}" dt="2023-03-24T16:24:40.323" v="195"/>
          <ac:picMkLst>
            <pc:docMk/>
            <pc:sldMk cId="823860329" sldId="454"/>
            <ac:picMk id="14" creationId="{7E3EF8BC-0063-9C71-AE78-43CD43288D85}"/>
          </ac:picMkLst>
        </pc:picChg>
        <pc:picChg chg="add mod">
          <ac:chgData name="Aden, Paul (STFC,DL,TECH)" userId="a6cb6ae5-140e-4a0b-91bc-56ce467782aa" providerId="ADAL" clId="{2437726C-7FAB-4EE5-A383-FB2BE24D92B5}" dt="2023-03-24T16:26:07.535" v="203"/>
          <ac:picMkLst>
            <pc:docMk/>
            <pc:sldMk cId="823860329" sldId="454"/>
            <ac:picMk id="15" creationId="{5D42C54A-FA66-97D4-10C4-764050159BF4}"/>
          </ac:picMkLst>
        </pc:picChg>
        <pc:picChg chg="add mod ord">
          <ac:chgData name="Aden, Paul (STFC,DL,TECH)" userId="a6cb6ae5-140e-4a0b-91bc-56ce467782aa" providerId="ADAL" clId="{2437726C-7FAB-4EE5-A383-FB2BE24D92B5}" dt="2023-03-24T16:32:25.304" v="243" actId="167"/>
          <ac:picMkLst>
            <pc:docMk/>
            <pc:sldMk cId="823860329" sldId="454"/>
            <ac:picMk id="17" creationId="{8D418F66-4A4F-96C4-E0C9-DCCD2898788D}"/>
          </ac:picMkLst>
        </pc:picChg>
      </pc:sldChg>
      <pc:sldChg chg="addSp delSp modSp mod">
        <pc:chgData name="Aden, Paul (STFC,DL,TECH)" userId="a6cb6ae5-140e-4a0b-91bc-56ce467782aa" providerId="ADAL" clId="{2437726C-7FAB-4EE5-A383-FB2BE24D92B5}" dt="2023-03-24T16:47:22.539" v="377" actId="478"/>
        <pc:sldMkLst>
          <pc:docMk/>
          <pc:sldMk cId="4003432749" sldId="472"/>
        </pc:sldMkLst>
        <pc:spChg chg="mod">
          <ac:chgData name="Aden, Paul (STFC,DL,TECH)" userId="a6cb6ae5-140e-4a0b-91bc-56ce467782aa" providerId="ADAL" clId="{2437726C-7FAB-4EE5-A383-FB2BE24D92B5}" dt="2023-03-24T16:42:39.853" v="327" actId="14100"/>
          <ac:spMkLst>
            <pc:docMk/>
            <pc:sldMk cId="4003432749" sldId="472"/>
            <ac:spMk id="2" creationId="{9D605560-199B-490C-AA5D-0A721F4A9A08}"/>
          </ac:spMkLst>
        </pc:spChg>
        <pc:spChg chg="mod">
          <ac:chgData name="Aden, Paul (STFC,DL,TECH)" userId="a6cb6ae5-140e-4a0b-91bc-56ce467782aa" providerId="ADAL" clId="{2437726C-7FAB-4EE5-A383-FB2BE24D92B5}" dt="2023-03-24T16:42:46.895" v="328" actId="14100"/>
          <ac:spMkLst>
            <pc:docMk/>
            <pc:sldMk cId="4003432749" sldId="472"/>
            <ac:spMk id="3" creationId="{5C3A81FF-A2A7-49F2-A806-10CD039DE8BB}"/>
          </ac:spMkLst>
        </pc:spChg>
        <pc:spChg chg="add mod">
          <ac:chgData name="Aden, Paul (STFC,DL,TECH)" userId="a6cb6ae5-140e-4a0b-91bc-56ce467782aa" providerId="ADAL" clId="{2437726C-7FAB-4EE5-A383-FB2BE24D92B5}" dt="2023-03-24T16:43:28.605" v="330" actId="1076"/>
          <ac:spMkLst>
            <pc:docMk/>
            <pc:sldMk cId="4003432749" sldId="472"/>
            <ac:spMk id="6" creationId="{AE1DE879-013B-1C9B-07F6-FD358EB009EB}"/>
          </ac:spMkLst>
        </pc:spChg>
        <pc:spChg chg="mod">
          <ac:chgData name="Aden, Paul (STFC,DL,TECH)" userId="a6cb6ae5-140e-4a0b-91bc-56ce467782aa" providerId="ADAL" clId="{2437726C-7FAB-4EE5-A383-FB2BE24D92B5}" dt="2023-03-24T16:42:55.896" v="329" actId="14100"/>
          <ac:spMkLst>
            <pc:docMk/>
            <pc:sldMk cId="4003432749" sldId="472"/>
            <ac:spMk id="8" creationId="{0926B6DA-9443-45D9-9417-5AC62D164FBE}"/>
          </ac:spMkLst>
        </pc:spChg>
        <pc:spChg chg="add del mod">
          <ac:chgData name="Aden, Paul (STFC,DL,TECH)" userId="a6cb6ae5-140e-4a0b-91bc-56ce467782aa" providerId="ADAL" clId="{2437726C-7FAB-4EE5-A383-FB2BE24D92B5}" dt="2023-03-24T16:47:08.134" v="372" actId="478"/>
          <ac:spMkLst>
            <pc:docMk/>
            <pc:sldMk cId="4003432749" sldId="472"/>
            <ac:spMk id="10" creationId="{B5F6BE95-9F43-446B-BE11-B9A088935289}"/>
          </ac:spMkLst>
        </pc:spChg>
        <pc:spChg chg="add mod">
          <ac:chgData name="Aden, Paul (STFC,DL,TECH)" userId="a6cb6ae5-140e-4a0b-91bc-56ce467782aa" providerId="ADAL" clId="{2437726C-7FAB-4EE5-A383-FB2BE24D92B5}" dt="2023-03-24T16:43:28.605" v="330" actId="1076"/>
          <ac:spMkLst>
            <pc:docMk/>
            <pc:sldMk cId="4003432749" sldId="472"/>
            <ac:spMk id="12" creationId="{64D10003-B7C2-CE8B-0D1C-83EF46BB16D1}"/>
          </ac:spMkLst>
        </pc:spChg>
        <pc:spChg chg="add mod ord">
          <ac:chgData name="Aden, Paul (STFC,DL,TECH)" userId="a6cb6ae5-140e-4a0b-91bc-56ce467782aa" providerId="ADAL" clId="{2437726C-7FAB-4EE5-A383-FB2BE24D92B5}" dt="2023-03-24T16:43:28.605" v="330" actId="1076"/>
          <ac:spMkLst>
            <pc:docMk/>
            <pc:sldMk cId="4003432749" sldId="472"/>
            <ac:spMk id="13" creationId="{1CC5A89A-701B-1A3A-6014-D0935EAE7A92}"/>
          </ac:spMkLst>
        </pc:spChg>
        <pc:spChg chg="add mod">
          <ac:chgData name="Aden, Paul (STFC,DL,TECH)" userId="a6cb6ae5-140e-4a0b-91bc-56ce467782aa" providerId="ADAL" clId="{2437726C-7FAB-4EE5-A383-FB2BE24D92B5}" dt="2023-03-24T16:27:03.440" v="215" actId="164"/>
          <ac:spMkLst>
            <pc:docMk/>
            <pc:sldMk cId="4003432749" sldId="472"/>
            <ac:spMk id="16" creationId="{6A5E069B-8676-6E59-6E0C-B166004D0341}"/>
          </ac:spMkLst>
        </pc:spChg>
        <pc:spChg chg="add mod ord">
          <ac:chgData name="Aden, Paul (STFC,DL,TECH)" userId="a6cb6ae5-140e-4a0b-91bc-56ce467782aa" providerId="ADAL" clId="{2437726C-7FAB-4EE5-A383-FB2BE24D92B5}" dt="2023-03-24T16:43:28.605" v="330" actId="1076"/>
          <ac:spMkLst>
            <pc:docMk/>
            <pc:sldMk cId="4003432749" sldId="472"/>
            <ac:spMk id="19" creationId="{6D79639F-469A-3898-F84A-B585CAFB5269}"/>
          </ac:spMkLst>
        </pc:spChg>
        <pc:spChg chg="add del mod">
          <ac:chgData name="Aden, Paul (STFC,DL,TECH)" userId="a6cb6ae5-140e-4a0b-91bc-56ce467782aa" providerId="ADAL" clId="{2437726C-7FAB-4EE5-A383-FB2BE24D92B5}" dt="2023-03-24T16:46:58.326" v="369"/>
          <ac:spMkLst>
            <pc:docMk/>
            <pc:sldMk cId="4003432749" sldId="472"/>
            <ac:spMk id="21" creationId="{A942354F-8CCC-8979-ABD1-1D03A2CDD710}"/>
          </ac:spMkLst>
        </pc:spChg>
        <pc:spChg chg="add mod">
          <ac:chgData name="Aden, Paul (STFC,DL,TECH)" userId="a6cb6ae5-140e-4a0b-91bc-56ce467782aa" providerId="ADAL" clId="{2437726C-7FAB-4EE5-A383-FB2BE24D92B5}" dt="2023-03-24T16:47:08.948" v="373"/>
          <ac:spMkLst>
            <pc:docMk/>
            <pc:sldMk cId="4003432749" sldId="472"/>
            <ac:spMk id="23" creationId="{96F631FC-2DDD-086C-3245-E9D55F98B178}"/>
          </ac:spMkLst>
        </pc:spChg>
        <pc:grpChg chg="add mod ord">
          <ac:chgData name="Aden, Paul (STFC,DL,TECH)" userId="a6cb6ae5-140e-4a0b-91bc-56ce467782aa" providerId="ADAL" clId="{2437726C-7FAB-4EE5-A383-FB2BE24D92B5}" dt="2023-03-24T16:27:05.451" v="216" actId="166"/>
          <ac:grpSpMkLst>
            <pc:docMk/>
            <pc:sldMk cId="4003432749" sldId="472"/>
            <ac:grpSpMk id="17" creationId="{0AED9D29-A876-EC79-FF28-6299A3B9DC1F}"/>
          </ac:grpSpMkLst>
        </pc:grpChg>
        <pc:picChg chg="add del mod ord">
          <ac:chgData name="Aden, Paul (STFC,DL,TECH)" userId="a6cb6ae5-140e-4a0b-91bc-56ce467782aa" providerId="ADAL" clId="{2437726C-7FAB-4EE5-A383-FB2BE24D92B5}" dt="2023-03-24T16:30:26.498" v="226" actId="478"/>
          <ac:picMkLst>
            <pc:docMk/>
            <pc:sldMk cId="4003432749" sldId="472"/>
            <ac:picMk id="5" creationId="{935A7100-71A8-215A-499A-0F2C35FF4152}"/>
          </ac:picMkLst>
        </pc:picChg>
        <pc:picChg chg="mod ord modCrop">
          <ac:chgData name="Aden, Paul (STFC,DL,TECH)" userId="a6cb6ae5-140e-4a0b-91bc-56ce467782aa" providerId="ADAL" clId="{2437726C-7FAB-4EE5-A383-FB2BE24D92B5}" dt="2023-03-24T16:43:28.605" v="330" actId="1076"/>
          <ac:picMkLst>
            <pc:docMk/>
            <pc:sldMk cId="4003432749" sldId="472"/>
            <ac:picMk id="7" creationId="{72B1DBD0-1E6F-4B21-8945-C27B2D0A19FC}"/>
          </ac:picMkLst>
        </pc:picChg>
        <pc:picChg chg="mod ord modCrop">
          <ac:chgData name="Aden, Paul (STFC,DL,TECH)" userId="a6cb6ae5-140e-4a0b-91bc-56ce467782aa" providerId="ADAL" clId="{2437726C-7FAB-4EE5-A383-FB2BE24D92B5}" dt="2023-03-24T16:43:28.605" v="330" actId="1076"/>
          <ac:picMkLst>
            <pc:docMk/>
            <pc:sldMk cId="4003432749" sldId="472"/>
            <ac:picMk id="9" creationId="{2CF43401-7378-4E93-A645-14DC664B9D91}"/>
          </ac:picMkLst>
        </pc:picChg>
        <pc:picChg chg="mod ord">
          <ac:chgData name="Aden, Paul (STFC,DL,TECH)" userId="a6cb6ae5-140e-4a0b-91bc-56ce467782aa" providerId="ADAL" clId="{2437726C-7FAB-4EE5-A383-FB2BE24D92B5}" dt="2023-03-24T16:43:28.605" v="330" actId="1076"/>
          <ac:picMkLst>
            <pc:docMk/>
            <pc:sldMk cId="4003432749" sldId="472"/>
            <ac:picMk id="11" creationId="{3FF9B557-EB9A-4496-9F2D-37F6D43DFBA2}"/>
          </ac:picMkLst>
        </pc:picChg>
        <pc:picChg chg="add mod ord">
          <ac:chgData name="Aden, Paul (STFC,DL,TECH)" userId="a6cb6ae5-140e-4a0b-91bc-56ce467782aa" providerId="ADAL" clId="{2437726C-7FAB-4EE5-A383-FB2BE24D92B5}" dt="2023-03-24T16:47:12.299" v="374" actId="166"/>
          <ac:picMkLst>
            <pc:docMk/>
            <pc:sldMk cId="4003432749" sldId="472"/>
            <ac:picMk id="14" creationId="{329B7D50-B99C-6CDC-8BC8-24A2AD918155}"/>
          </ac:picMkLst>
        </pc:picChg>
        <pc:picChg chg="add mod ord">
          <ac:chgData name="Aden, Paul (STFC,DL,TECH)" userId="a6cb6ae5-140e-4a0b-91bc-56ce467782aa" providerId="ADAL" clId="{2437726C-7FAB-4EE5-A383-FB2BE24D92B5}" dt="2023-03-24T16:27:03.440" v="215" actId="164"/>
          <ac:picMkLst>
            <pc:docMk/>
            <pc:sldMk cId="4003432749" sldId="472"/>
            <ac:picMk id="15" creationId="{9224B10C-9509-5470-124A-AFE014593FB9}"/>
          </ac:picMkLst>
        </pc:picChg>
        <pc:picChg chg="add del mod ord">
          <ac:chgData name="Aden, Paul (STFC,DL,TECH)" userId="a6cb6ae5-140e-4a0b-91bc-56ce467782aa" providerId="ADAL" clId="{2437726C-7FAB-4EE5-A383-FB2BE24D92B5}" dt="2023-03-24T16:47:22.539" v="377" actId="478"/>
          <ac:picMkLst>
            <pc:docMk/>
            <pc:sldMk cId="4003432749" sldId="472"/>
            <ac:picMk id="18" creationId="{A63DCA56-C6D2-C47E-1999-9D8529EB4E5F}"/>
          </ac:picMkLst>
        </pc:picChg>
        <pc:picChg chg="add del mod">
          <ac:chgData name="Aden, Paul (STFC,DL,TECH)" userId="a6cb6ae5-140e-4a0b-91bc-56ce467782aa" providerId="ADAL" clId="{2437726C-7FAB-4EE5-A383-FB2BE24D92B5}" dt="2023-03-24T16:46:58.326" v="369"/>
          <ac:picMkLst>
            <pc:docMk/>
            <pc:sldMk cId="4003432749" sldId="472"/>
            <ac:picMk id="20" creationId="{C60CC74E-6089-23A5-426C-5942708C531C}"/>
          </ac:picMkLst>
        </pc:picChg>
        <pc:picChg chg="add mod">
          <ac:chgData name="Aden, Paul (STFC,DL,TECH)" userId="a6cb6ae5-140e-4a0b-91bc-56ce467782aa" providerId="ADAL" clId="{2437726C-7FAB-4EE5-A383-FB2BE24D92B5}" dt="2023-03-24T16:47:08.948" v="373"/>
          <ac:picMkLst>
            <pc:docMk/>
            <pc:sldMk cId="4003432749" sldId="472"/>
            <ac:picMk id="22" creationId="{3E75483D-1EE7-BD15-EC73-D6F977969789}"/>
          </ac:picMkLst>
        </pc:picChg>
      </pc:sldChg>
      <pc:sldChg chg="new del">
        <pc:chgData name="Aden, Paul (STFC,DL,TECH)" userId="a6cb6ae5-140e-4a0b-91bc-56ce467782aa" providerId="ADAL" clId="{2437726C-7FAB-4EE5-A383-FB2BE24D92B5}" dt="2023-03-24T13:49:45.369" v="4" actId="47"/>
        <pc:sldMkLst>
          <pc:docMk/>
          <pc:sldMk cId="88973282" sldId="473"/>
        </pc:sldMkLst>
      </pc:sldChg>
      <pc:sldChg chg="add del setBg">
        <pc:chgData name="Aden, Paul (STFC,DL,TECH)" userId="a6cb6ae5-140e-4a0b-91bc-56ce467782aa" providerId="ADAL" clId="{2437726C-7FAB-4EE5-A383-FB2BE24D92B5}" dt="2023-03-24T16:11:57.628" v="79" actId="47"/>
        <pc:sldMkLst>
          <pc:docMk/>
          <pc:sldMk cId="2756413368" sldId="473"/>
        </pc:sldMkLst>
      </pc:sldChg>
      <pc:sldChg chg="new del">
        <pc:chgData name="Aden, Paul (STFC,DL,TECH)" userId="a6cb6ae5-140e-4a0b-91bc-56ce467782aa" providerId="ADAL" clId="{2437726C-7FAB-4EE5-A383-FB2BE24D92B5}" dt="2023-03-24T13:50:01.708" v="9" actId="47"/>
        <pc:sldMkLst>
          <pc:docMk/>
          <pc:sldMk cId="2289001617" sldId="474"/>
        </pc:sldMkLst>
      </pc:sldChg>
      <pc:sldChg chg="addSp modSp add mod">
        <pc:chgData name="Aden, Paul (STFC,DL,TECH)" userId="a6cb6ae5-140e-4a0b-91bc-56ce467782aa" providerId="ADAL" clId="{2437726C-7FAB-4EE5-A383-FB2BE24D92B5}" dt="2023-03-24T16:12:08.987" v="82" actId="5793"/>
        <pc:sldMkLst>
          <pc:docMk/>
          <pc:sldMk cId="2372486723" sldId="474"/>
        </pc:sldMkLst>
        <pc:spChg chg="mod">
          <ac:chgData name="Aden, Paul (STFC,DL,TECH)" userId="a6cb6ae5-140e-4a0b-91bc-56ce467782aa" providerId="ADAL" clId="{2437726C-7FAB-4EE5-A383-FB2BE24D92B5}" dt="2023-03-24T13:50:35.967" v="34" actId="1076"/>
          <ac:spMkLst>
            <pc:docMk/>
            <pc:sldMk cId="2372486723" sldId="474"/>
            <ac:spMk id="3" creationId="{6828EBA8-EDED-7AF0-8813-1958BCEAE914}"/>
          </ac:spMkLst>
        </pc:spChg>
        <pc:spChg chg="mod">
          <ac:chgData name="Aden, Paul (STFC,DL,TECH)" userId="a6cb6ae5-140e-4a0b-91bc-56ce467782aa" providerId="ADAL" clId="{2437726C-7FAB-4EE5-A383-FB2BE24D92B5}" dt="2023-03-24T13:50:20.894" v="16" actId="1076"/>
          <ac:spMkLst>
            <pc:docMk/>
            <pc:sldMk cId="2372486723" sldId="474"/>
            <ac:spMk id="4" creationId="{1A773BC3-995F-F718-2536-6BAB59CFDE66}"/>
          </ac:spMkLst>
        </pc:spChg>
        <pc:spChg chg="add mod">
          <ac:chgData name="Aden, Paul (STFC,DL,TECH)" userId="a6cb6ae5-140e-4a0b-91bc-56ce467782aa" providerId="ADAL" clId="{2437726C-7FAB-4EE5-A383-FB2BE24D92B5}" dt="2023-03-24T16:12:08.987" v="82" actId="5793"/>
          <ac:spMkLst>
            <pc:docMk/>
            <pc:sldMk cId="2372486723" sldId="474"/>
            <ac:spMk id="6" creationId="{2E66E212-48E0-F99D-919F-EA5BFA94EAF8}"/>
          </ac:spMkLst>
        </pc:spChg>
      </pc:sldChg>
      <pc:sldChg chg="modSp add mod ord">
        <pc:chgData name="Aden, Paul (STFC,DL,TECH)" userId="a6cb6ae5-140e-4a0b-91bc-56ce467782aa" providerId="ADAL" clId="{2437726C-7FAB-4EE5-A383-FB2BE24D92B5}" dt="2023-03-24T16:31:15.335" v="238"/>
        <pc:sldMkLst>
          <pc:docMk/>
          <pc:sldMk cId="250296550" sldId="475"/>
        </pc:sldMkLst>
        <pc:spChg chg="mod">
          <ac:chgData name="Aden, Paul (STFC,DL,TECH)" userId="a6cb6ae5-140e-4a0b-91bc-56ce467782aa" providerId="ADAL" clId="{2437726C-7FAB-4EE5-A383-FB2BE24D92B5}" dt="2023-03-24T14:16:10.198" v="73" actId="20577"/>
          <ac:spMkLst>
            <pc:docMk/>
            <pc:sldMk cId="250296550" sldId="475"/>
            <ac:spMk id="11" creationId="{A808AD88-8231-460B-9142-F8087030B739}"/>
          </ac:spMkLst>
        </pc:spChg>
      </pc:sldChg>
      <pc:sldChg chg="add del">
        <pc:chgData name="Aden, Paul (STFC,DL,TECH)" userId="a6cb6ae5-140e-4a0b-91bc-56ce467782aa" providerId="ADAL" clId="{2437726C-7FAB-4EE5-A383-FB2BE24D92B5}" dt="2023-03-24T13:51:04.350" v="65"/>
        <pc:sldMkLst>
          <pc:docMk/>
          <pc:sldMk cId="1625694456" sldId="475"/>
        </pc:sldMkLst>
      </pc:sldChg>
      <pc:sldChg chg="add del setBg">
        <pc:chgData name="Aden, Paul (STFC,DL,TECH)" userId="a6cb6ae5-140e-4a0b-91bc-56ce467782aa" providerId="ADAL" clId="{2437726C-7FAB-4EE5-A383-FB2BE24D92B5}" dt="2023-03-24T13:50:02.899" v="10" actId="47"/>
        <pc:sldMkLst>
          <pc:docMk/>
          <pc:sldMk cId="3460062048" sldId="475"/>
        </pc:sldMkLst>
      </pc:sldChg>
      <pc:sldChg chg="add">
        <pc:chgData name="Aden, Paul (STFC,DL,TECH)" userId="a6cb6ae5-140e-4a0b-91bc-56ce467782aa" providerId="ADAL" clId="{2437726C-7FAB-4EE5-A383-FB2BE24D92B5}" dt="2023-03-24T13:51:04.390" v="66"/>
        <pc:sldMkLst>
          <pc:docMk/>
          <pc:sldMk cId="1123708252" sldId="476"/>
        </pc:sldMkLst>
      </pc:sldChg>
      <pc:sldChg chg="add del">
        <pc:chgData name="Aden, Paul (STFC,DL,TECH)" userId="a6cb6ae5-140e-4a0b-91bc-56ce467782aa" providerId="ADAL" clId="{2437726C-7FAB-4EE5-A383-FB2BE24D92B5}" dt="2023-03-24T13:51:04.350" v="65"/>
        <pc:sldMkLst>
          <pc:docMk/>
          <pc:sldMk cId="1915651687" sldId="476"/>
        </pc:sldMkLst>
      </pc:sldChg>
      <pc:sldChg chg="modSp add mod ord">
        <pc:chgData name="Aden, Paul (STFC,DL,TECH)" userId="a6cb6ae5-140e-4a0b-91bc-56ce467782aa" providerId="ADAL" clId="{2437726C-7FAB-4EE5-A383-FB2BE24D92B5}" dt="2023-03-24T16:46:56.253" v="365" actId="20578"/>
        <pc:sldMkLst>
          <pc:docMk/>
          <pc:sldMk cId="1392163070" sldId="477"/>
        </pc:sldMkLst>
        <pc:spChg chg="mod">
          <ac:chgData name="Aden, Paul (STFC,DL,TECH)" userId="a6cb6ae5-140e-4a0b-91bc-56ce467782aa" providerId="ADAL" clId="{2437726C-7FAB-4EE5-A383-FB2BE24D92B5}" dt="2023-03-24T16:45:36.318" v="350" actId="207"/>
          <ac:spMkLst>
            <pc:docMk/>
            <pc:sldMk cId="1392163070" sldId="477"/>
            <ac:spMk id="5" creationId="{424A2A66-FC66-4881-B849-32C93FC5DCDA}"/>
          </ac:spMkLst>
        </pc:spChg>
        <pc:picChg chg="mod modCrop">
          <ac:chgData name="Aden, Paul (STFC,DL,TECH)" userId="a6cb6ae5-140e-4a0b-91bc-56ce467782aa" providerId="ADAL" clId="{2437726C-7FAB-4EE5-A383-FB2BE24D92B5}" dt="2023-03-24T16:46:03.325" v="352" actId="18131"/>
          <ac:picMkLst>
            <pc:docMk/>
            <pc:sldMk cId="1392163070" sldId="477"/>
            <ac:picMk id="17" creationId="{8D418F66-4A4F-96C4-E0C9-DCCD2898788D}"/>
          </ac:picMkLst>
        </pc:picChg>
      </pc:sldChg>
      <pc:sldChg chg="add ord">
        <pc:chgData name="Aden, Paul (STFC,DL,TECH)" userId="a6cb6ae5-140e-4a0b-91bc-56ce467782aa" providerId="ADAL" clId="{2437726C-7FAB-4EE5-A383-FB2BE24D92B5}" dt="2023-03-24T16:47:17.757" v="376"/>
        <pc:sldMkLst>
          <pc:docMk/>
          <pc:sldMk cId="3478431995" sldId="478"/>
        </pc:sldMkLst>
      </pc:sldChg>
    </pc:docChg>
  </pc:docChgLst>
  <pc:docChgLst>
    <pc:chgData name="Aden, Paul (STFC,DL,TECH)" userId="a6cb6ae5-140e-4a0b-91bc-56ce467782aa" providerId="ADAL" clId="{5C8FD557-8E9B-CA46-A404-0FCEDA23401A}"/>
    <pc:docChg chg="undo custSel addSld delSld modSld modSection">
      <pc:chgData name="Aden, Paul (STFC,DL,TECH)" userId="a6cb6ae5-140e-4a0b-91bc-56ce467782aa" providerId="ADAL" clId="{5C8FD557-8E9B-CA46-A404-0FCEDA23401A}" dt="2023-03-26T21:35:45.083" v="523"/>
      <pc:docMkLst>
        <pc:docMk/>
      </pc:docMkLst>
      <pc:sldChg chg="modNotesTx">
        <pc:chgData name="Aden, Paul (STFC,DL,TECH)" userId="a6cb6ae5-140e-4a0b-91bc-56ce467782aa" providerId="ADAL" clId="{5C8FD557-8E9B-CA46-A404-0FCEDA23401A}" dt="2023-03-26T21:35:24.356" v="516" actId="20577"/>
        <pc:sldMkLst>
          <pc:docMk/>
          <pc:sldMk cId="3224382533" sldId="257"/>
        </pc:sldMkLst>
      </pc:sldChg>
      <pc:sldChg chg="addSp delSp modSp mod modAnim modNotesTx">
        <pc:chgData name="Aden, Paul (STFC,DL,TECH)" userId="a6cb6ae5-140e-4a0b-91bc-56ce467782aa" providerId="ADAL" clId="{5C8FD557-8E9B-CA46-A404-0FCEDA23401A}" dt="2023-03-26T21:35:31.785" v="518"/>
        <pc:sldMkLst>
          <pc:docMk/>
          <pc:sldMk cId="3500509797" sldId="380"/>
        </pc:sldMkLst>
        <pc:spChg chg="del mod">
          <ac:chgData name="Aden, Paul (STFC,DL,TECH)" userId="a6cb6ae5-140e-4a0b-91bc-56ce467782aa" providerId="ADAL" clId="{5C8FD557-8E9B-CA46-A404-0FCEDA23401A}" dt="2023-03-26T18:00:22.419" v="104" actId="478"/>
          <ac:spMkLst>
            <pc:docMk/>
            <pc:sldMk cId="3500509797" sldId="380"/>
            <ac:spMk id="2" creationId="{A8C8E94D-E4D8-4A79-958B-B8E19CA27E79}"/>
          </ac:spMkLst>
        </pc:spChg>
        <pc:spChg chg="mod">
          <ac:chgData name="Aden, Paul (STFC,DL,TECH)" userId="a6cb6ae5-140e-4a0b-91bc-56ce467782aa" providerId="ADAL" clId="{5C8FD557-8E9B-CA46-A404-0FCEDA23401A}" dt="2023-03-26T21:26:05.969" v="491" actId="14100"/>
          <ac:spMkLst>
            <pc:docMk/>
            <pc:sldMk cId="3500509797" sldId="380"/>
            <ac:spMk id="3" creationId="{0D6B5D79-2AD5-4385-8CEF-EBCCA7C5D96A}"/>
          </ac:spMkLst>
        </pc:spChg>
        <pc:spChg chg="add mod">
          <ac:chgData name="Aden, Paul (STFC,DL,TECH)" userId="a6cb6ae5-140e-4a0b-91bc-56ce467782aa" providerId="ADAL" clId="{5C8FD557-8E9B-CA46-A404-0FCEDA23401A}" dt="2023-03-26T18:03:09.466" v="130" actId="1076"/>
          <ac:spMkLst>
            <pc:docMk/>
            <pc:sldMk cId="3500509797" sldId="380"/>
            <ac:spMk id="8" creationId="{B12DE2BE-B1D8-272D-A385-82BFDE2B5DE2}"/>
          </ac:spMkLst>
        </pc:spChg>
        <pc:spChg chg="add del mod">
          <ac:chgData name="Aden, Paul (STFC,DL,TECH)" userId="a6cb6ae5-140e-4a0b-91bc-56ce467782aa" providerId="ADAL" clId="{5C8FD557-8E9B-CA46-A404-0FCEDA23401A}" dt="2023-03-26T18:00:24.737" v="105" actId="478"/>
          <ac:spMkLst>
            <pc:docMk/>
            <pc:sldMk cId="3500509797" sldId="380"/>
            <ac:spMk id="10" creationId="{ACDEDB18-47D6-D1B3-26B0-14D5F8C95710}"/>
          </ac:spMkLst>
        </pc:spChg>
        <pc:spChg chg="mod">
          <ac:chgData name="Aden, Paul (STFC,DL,TECH)" userId="a6cb6ae5-140e-4a0b-91bc-56ce467782aa" providerId="ADAL" clId="{5C8FD557-8E9B-CA46-A404-0FCEDA23401A}" dt="2023-03-26T21:26:55.248" v="492" actId="14100"/>
          <ac:spMkLst>
            <pc:docMk/>
            <pc:sldMk cId="3500509797" sldId="380"/>
            <ac:spMk id="18" creationId="{ADA8B3AE-76F1-4000-B87D-A626FA0A1E0B}"/>
          </ac:spMkLst>
        </pc:spChg>
        <pc:picChg chg="add del mod">
          <ac:chgData name="Aden, Paul (STFC,DL,TECH)" userId="a6cb6ae5-140e-4a0b-91bc-56ce467782aa" providerId="ADAL" clId="{5C8FD557-8E9B-CA46-A404-0FCEDA23401A}" dt="2023-03-26T21:25:40.590" v="486" actId="478"/>
          <ac:picMkLst>
            <pc:docMk/>
            <pc:sldMk cId="3500509797" sldId="380"/>
            <ac:picMk id="4" creationId="{FF0D2AF5-4C5B-43F7-910D-C5CEF205D91E}"/>
          </ac:picMkLst>
        </pc:picChg>
      </pc:sldChg>
      <pc:sldChg chg="addSp delSp modSp mod modAnim modNotesTx">
        <pc:chgData name="Aden, Paul (STFC,DL,TECH)" userId="a6cb6ae5-140e-4a0b-91bc-56ce467782aa" providerId="ADAL" clId="{5C8FD557-8E9B-CA46-A404-0FCEDA23401A}" dt="2023-03-26T21:35:29.602" v="517"/>
        <pc:sldMkLst>
          <pc:docMk/>
          <pc:sldMk cId="1350655302" sldId="439"/>
        </pc:sldMkLst>
        <pc:spChg chg="del mod">
          <ac:chgData name="Aden, Paul (STFC,DL,TECH)" userId="a6cb6ae5-140e-4a0b-91bc-56ce467782aa" providerId="ADAL" clId="{5C8FD557-8E9B-CA46-A404-0FCEDA23401A}" dt="2023-03-26T18:03:39.226" v="181" actId="478"/>
          <ac:spMkLst>
            <pc:docMk/>
            <pc:sldMk cId="1350655302" sldId="439"/>
            <ac:spMk id="2" creationId="{07C00B81-1D8C-4DC0-8D67-4574DC4EA0C4}"/>
          </ac:spMkLst>
        </pc:spChg>
        <pc:spChg chg="mod">
          <ac:chgData name="Aden, Paul (STFC,DL,TECH)" userId="a6cb6ae5-140e-4a0b-91bc-56ce467782aa" providerId="ADAL" clId="{5C8FD557-8E9B-CA46-A404-0FCEDA23401A}" dt="2023-03-26T21:24:34.895" v="483" actId="108"/>
          <ac:spMkLst>
            <pc:docMk/>
            <pc:sldMk cId="1350655302" sldId="439"/>
            <ac:spMk id="5" creationId="{E1C9FF59-A213-4577-B932-ECE1D1C60E30}"/>
          </ac:spMkLst>
        </pc:spChg>
        <pc:spChg chg="mod">
          <ac:chgData name="Aden, Paul (STFC,DL,TECH)" userId="a6cb6ae5-140e-4a0b-91bc-56ce467782aa" providerId="ADAL" clId="{5C8FD557-8E9B-CA46-A404-0FCEDA23401A}" dt="2023-03-25T22:32:28.658" v="5" actId="166"/>
          <ac:spMkLst>
            <pc:docMk/>
            <pc:sldMk cId="1350655302" sldId="439"/>
            <ac:spMk id="9" creationId="{71DD8AA4-E9D5-F740-86C0-BA3C5F065063}"/>
          </ac:spMkLst>
        </pc:spChg>
        <pc:spChg chg="add mod">
          <ac:chgData name="Aden, Paul (STFC,DL,TECH)" userId="a6cb6ae5-140e-4a0b-91bc-56ce467782aa" providerId="ADAL" clId="{5C8FD557-8E9B-CA46-A404-0FCEDA23401A}" dt="2023-03-25T22:33:43.537" v="12" actId="207"/>
          <ac:spMkLst>
            <pc:docMk/>
            <pc:sldMk cId="1350655302" sldId="439"/>
            <ac:spMk id="12" creationId="{203839B2-5376-B0CA-C717-B5A2EB347831}"/>
          </ac:spMkLst>
        </pc:spChg>
        <pc:spChg chg="add mod">
          <ac:chgData name="Aden, Paul (STFC,DL,TECH)" userId="a6cb6ae5-140e-4a0b-91bc-56ce467782aa" providerId="ADAL" clId="{5C8FD557-8E9B-CA46-A404-0FCEDA23401A}" dt="2023-03-25T22:34:24.995" v="29" actId="1076"/>
          <ac:spMkLst>
            <pc:docMk/>
            <pc:sldMk cId="1350655302" sldId="439"/>
            <ac:spMk id="14" creationId="{AAFC7611-3044-609D-1DDC-F28C86F5E8ED}"/>
          </ac:spMkLst>
        </pc:spChg>
        <pc:spChg chg="add mod">
          <ac:chgData name="Aden, Paul (STFC,DL,TECH)" userId="a6cb6ae5-140e-4a0b-91bc-56ce467782aa" providerId="ADAL" clId="{5C8FD557-8E9B-CA46-A404-0FCEDA23401A}" dt="2023-03-26T18:04:57.519" v="217" actId="20577"/>
          <ac:spMkLst>
            <pc:docMk/>
            <pc:sldMk cId="1350655302" sldId="439"/>
            <ac:spMk id="15" creationId="{791BDAFB-DDC4-9FD0-DEE9-72384D26F492}"/>
          </ac:spMkLst>
        </pc:spChg>
        <pc:spChg chg="add del mod">
          <ac:chgData name="Aden, Paul (STFC,DL,TECH)" userId="a6cb6ae5-140e-4a0b-91bc-56ce467782aa" providerId="ADAL" clId="{5C8FD557-8E9B-CA46-A404-0FCEDA23401A}" dt="2023-03-26T18:03:41.389" v="182" actId="478"/>
          <ac:spMkLst>
            <pc:docMk/>
            <pc:sldMk cId="1350655302" sldId="439"/>
            <ac:spMk id="17" creationId="{651DA575-601E-A46C-961D-C90857152AC0}"/>
          </ac:spMkLst>
        </pc:spChg>
        <pc:grpChg chg="del">
          <ac:chgData name="Aden, Paul (STFC,DL,TECH)" userId="a6cb6ae5-140e-4a0b-91bc-56ce467782aa" providerId="ADAL" clId="{5C8FD557-8E9B-CA46-A404-0FCEDA23401A}" dt="2023-03-25T22:30:24.646" v="0" actId="478"/>
          <ac:grpSpMkLst>
            <pc:docMk/>
            <pc:sldMk cId="1350655302" sldId="439"/>
            <ac:grpSpMk id="11" creationId="{AA558C14-027F-8E58-3622-4B860BD1BD4F}"/>
          </ac:grpSpMkLst>
        </pc:grpChg>
        <pc:picChg chg="add mod">
          <ac:chgData name="Aden, Paul (STFC,DL,TECH)" userId="a6cb6ae5-140e-4a0b-91bc-56ce467782aa" providerId="ADAL" clId="{5C8FD557-8E9B-CA46-A404-0FCEDA23401A}" dt="2023-03-25T22:32:55.241" v="7" actId="14100"/>
          <ac:picMkLst>
            <pc:docMk/>
            <pc:sldMk cId="1350655302" sldId="439"/>
            <ac:picMk id="6" creationId="{B109C17F-982C-2EC4-1FD3-6EB57A134AD4}"/>
          </ac:picMkLst>
        </pc:picChg>
        <pc:picChg chg="mod">
          <ac:chgData name="Aden, Paul (STFC,DL,TECH)" userId="a6cb6ae5-140e-4a0b-91bc-56ce467782aa" providerId="ADAL" clId="{5C8FD557-8E9B-CA46-A404-0FCEDA23401A}" dt="2023-03-25T22:32:28.658" v="5" actId="166"/>
          <ac:picMkLst>
            <pc:docMk/>
            <pc:sldMk cId="1350655302" sldId="439"/>
            <ac:picMk id="8" creationId="{935B38DE-7220-C4D9-55AA-975784AF1228}"/>
          </ac:picMkLst>
        </pc:picChg>
        <pc:picChg chg="mod">
          <ac:chgData name="Aden, Paul (STFC,DL,TECH)" userId="a6cb6ae5-140e-4a0b-91bc-56ce467782aa" providerId="ADAL" clId="{5C8FD557-8E9B-CA46-A404-0FCEDA23401A}" dt="2023-03-25T22:34:32.942" v="32" actId="1076"/>
          <ac:picMkLst>
            <pc:docMk/>
            <pc:sldMk cId="1350655302" sldId="439"/>
            <ac:picMk id="10" creationId="{50E18B38-4692-0D92-0717-C16EF4821138}"/>
          </ac:picMkLst>
        </pc:picChg>
      </pc:sldChg>
      <pc:sldChg chg="add del">
        <pc:chgData name="Aden, Paul (STFC,DL,TECH)" userId="a6cb6ae5-140e-4a0b-91bc-56ce467782aa" providerId="ADAL" clId="{5C8FD557-8E9B-CA46-A404-0FCEDA23401A}" dt="2023-03-26T21:27:38.485" v="504" actId="2696"/>
        <pc:sldMkLst>
          <pc:docMk/>
          <pc:sldMk cId="823860329" sldId="454"/>
        </pc:sldMkLst>
      </pc:sldChg>
      <pc:sldChg chg="addSp delSp modSp mod delAnim modAnim modNotesTx">
        <pc:chgData name="Aden, Paul (STFC,DL,TECH)" userId="a6cb6ae5-140e-4a0b-91bc-56ce467782aa" providerId="ADAL" clId="{5C8FD557-8E9B-CA46-A404-0FCEDA23401A}" dt="2023-03-26T21:35:33.737" v="519"/>
        <pc:sldMkLst>
          <pc:docMk/>
          <pc:sldMk cId="4003432749" sldId="472"/>
        </pc:sldMkLst>
        <pc:spChg chg="mod">
          <ac:chgData name="Aden, Paul (STFC,DL,TECH)" userId="a6cb6ae5-140e-4a0b-91bc-56ce467782aa" providerId="ADAL" clId="{5C8FD557-8E9B-CA46-A404-0FCEDA23401A}" dt="2023-03-26T21:14:15.564" v="439" actId="1037"/>
          <ac:spMkLst>
            <pc:docMk/>
            <pc:sldMk cId="4003432749" sldId="472"/>
            <ac:spMk id="3" creationId="{5C3A81FF-A2A7-49F2-A806-10CD039DE8BB}"/>
          </ac:spMkLst>
        </pc:spChg>
        <pc:spChg chg="add del mod">
          <ac:chgData name="Aden, Paul (STFC,DL,TECH)" userId="a6cb6ae5-140e-4a0b-91bc-56ce467782aa" providerId="ADAL" clId="{5C8FD557-8E9B-CA46-A404-0FCEDA23401A}" dt="2023-03-26T18:12:40.028" v="275"/>
          <ac:spMkLst>
            <pc:docMk/>
            <pc:sldMk cId="4003432749" sldId="472"/>
            <ac:spMk id="5" creationId="{15E3764D-94C4-59C4-CFA1-03127D7A8E6E}"/>
          </ac:spMkLst>
        </pc:spChg>
        <pc:spChg chg="mod">
          <ac:chgData name="Aden, Paul (STFC,DL,TECH)" userId="a6cb6ae5-140e-4a0b-91bc-56ce467782aa" providerId="ADAL" clId="{5C8FD557-8E9B-CA46-A404-0FCEDA23401A}" dt="2023-03-26T21:13:48.816" v="420" actId="1037"/>
          <ac:spMkLst>
            <pc:docMk/>
            <pc:sldMk cId="4003432749" sldId="472"/>
            <ac:spMk id="8" creationId="{0926B6DA-9443-45D9-9417-5AC62D164FBE}"/>
          </ac:spMkLst>
        </pc:spChg>
        <pc:spChg chg="del">
          <ac:chgData name="Aden, Paul (STFC,DL,TECH)" userId="a6cb6ae5-140e-4a0b-91bc-56ce467782aa" providerId="ADAL" clId="{5C8FD557-8E9B-CA46-A404-0FCEDA23401A}" dt="2023-03-26T18:19:31.130" v="311" actId="478"/>
          <ac:spMkLst>
            <pc:docMk/>
            <pc:sldMk cId="4003432749" sldId="472"/>
            <ac:spMk id="19" creationId="{6D79639F-469A-3898-F84A-B585CAFB5269}"/>
          </ac:spMkLst>
        </pc:spChg>
        <pc:grpChg chg="mod">
          <ac:chgData name="Aden, Paul (STFC,DL,TECH)" userId="a6cb6ae5-140e-4a0b-91bc-56ce467782aa" providerId="ADAL" clId="{5C8FD557-8E9B-CA46-A404-0FCEDA23401A}" dt="2023-03-26T18:13:42.972" v="282" actId="166"/>
          <ac:grpSpMkLst>
            <pc:docMk/>
            <pc:sldMk cId="4003432749" sldId="472"/>
            <ac:grpSpMk id="17" creationId="{0AED9D29-A876-EC79-FF28-6299A3B9DC1F}"/>
          </ac:grpSpMkLst>
        </pc:grpChg>
        <pc:picChg chg="del">
          <ac:chgData name="Aden, Paul (STFC,DL,TECH)" userId="a6cb6ae5-140e-4a0b-91bc-56ce467782aa" providerId="ADAL" clId="{5C8FD557-8E9B-CA46-A404-0FCEDA23401A}" dt="2023-03-26T18:12:37.668" v="273" actId="478"/>
          <ac:picMkLst>
            <pc:docMk/>
            <pc:sldMk cId="4003432749" sldId="472"/>
            <ac:picMk id="7" creationId="{72B1DBD0-1E6F-4B21-8945-C27B2D0A19FC}"/>
          </ac:picMkLst>
        </pc:picChg>
        <pc:picChg chg="del">
          <ac:chgData name="Aden, Paul (STFC,DL,TECH)" userId="a6cb6ae5-140e-4a0b-91bc-56ce467782aa" providerId="ADAL" clId="{5C8FD557-8E9B-CA46-A404-0FCEDA23401A}" dt="2023-03-26T18:17:50.007" v="292" actId="478"/>
          <ac:picMkLst>
            <pc:docMk/>
            <pc:sldMk cId="4003432749" sldId="472"/>
            <ac:picMk id="9" creationId="{2CF43401-7378-4E93-A645-14DC664B9D91}"/>
          </ac:picMkLst>
        </pc:picChg>
        <pc:picChg chg="add mod">
          <ac:chgData name="Aden, Paul (STFC,DL,TECH)" userId="a6cb6ae5-140e-4a0b-91bc-56ce467782aa" providerId="ADAL" clId="{5C8FD557-8E9B-CA46-A404-0FCEDA23401A}" dt="2023-03-26T18:13:51.315" v="284" actId="14100"/>
          <ac:picMkLst>
            <pc:docMk/>
            <pc:sldMk cId="4003432749" sldId="472"/>
            <ac:picMk id="10" creationId="{350D810F-7F18-535E-8B6E-DADADD6B71EE}"/>
          </ac:picMkLst>
        </pc:picChg>
        <pc:picChg chg="mod">
          <ac:chgData name="Aden, Paul (STFC,DL,TECH)" userId="a6cb6ae5-140e-4a0b-91bc-56ce467782aa" providerId="ADAL" clId="{5C8FD557-8E9B-CA46-A404-0FCEDA23401A}" dt="2023-03-26T18:18:18.132" v="301" actId="1076"/>
          <ac:picMkLst>
            <pc:docMk/>
            <pc:sldMk cId="4003432749" sldId="472"/>
            <ac:picMk id="11" creationId="{3FF9B557-EB9A-4496-9F2D-37F6D43DFBA2}"/>
          </ac:picMkLst>
        </pc:picChg>
        <pc:picChg chg="mod">
          <ac:chgData name="Aden, Paul (STFC,DL,TECH)" userId="a6cb6ae5-140e-4a0b-91bc-56ce467782aa" providerId="ADAL" clId="{5C8FD557-8E9B-CA46-A404-0FCEDA23401A}" dt="2023-03-26T18:13:30.477" v="281" actId="166"/>
          <ac:picMkLst>
            <pc:docMk/>
            <pc:sldMk cId="4003432749" sldId="472"/>
            <ac:picMk id="15" creationId="{9224B10C-9509-5470-124A-AFE014593FB9}"/>
          </ac:picMkLst>
        </pc:picChg>
        <pc:picChg chg="add mod">
          <ac:chgData name="Aden, Paul (STFC,DL,TECH)" userId="a6cb6ae5-140e-4a0b-91bc-56ce467782aa" providerId="ADAL" clId="{5C8FD557-8E9B-CA46-A404-0FCEDA23401A}" dt="2023-03-26T18:18:23.654" v="302" actId="14100"/>
          <ac:picMkLst>
            <pc:docMk/>
            <pc:sldMk cId="4003432749" sldId="472"/>
            <ac:picMk id="18" creationId="{F26C19E2-2627-7DC4-F794-687C9D807856}"/>
          </ac:picMkLst>
        </pc:picChg>
        <pc:cxnChg chg="add del mod">
          <ac:chgData name="Aden, Paul (STFC,DL,TECH)" userId="a6cb6ae5-140e-4a0b-91bc-56ce467782aa" providerId="ADAL" clId="{5C8FD557-8E9B-CA46-A404-0FCEDA23401A}" dt="2023-03-26T21:14:24.358" v="440" actId="478"/>
          <ac:cxnSpMkLst>
            <pc:docMk/>
            <pc:sldMk cId="4003432749" sldId="472"/>
            <ac:cxnSpMk id="21" creationId="{0D135289-2518-9FA2-3825-B407DE48BCC7}"/>
          </ac:cxnSpMkLst>
        </pc:cxnChg>
      </pc:sldChg>
      <pc:sldChg chg="modSp mod modNotesTx">
        <pc:chgData name="Aden, Paul (STFC,DL,TECH)" userId="a6cb6ae5-140e-4a0b-91bc-56ce467782aa" providerId="ADAL" clId="{5C8FD557-8E9B-CA46-A404-0FCEDA23401A}" dt="2023-03-26T21:35:45.083" v="523"/>
        <pc:sldMkLst>
          <pc:docMk/>
          <pc:sldMk cId="2372486723" sldId="474"/>
        </pc:sldMkLst>
        <pc:spChg chg="mod">
          <ac:chgData name="Aden, Paul (STFC,DL,TECH)" userId="a6cb6ae5-140e-4a0b-91bc-56ce467782aa" providerId="ADAL" clId="{5C8FD557-8E9B-CA46-A404-0FCEDA23401A}" dt="2023-03-26T21:00:09.987" v="373" actId="5793"/>
          <ac:spMkLst>
            <pc:docMk/>
            <pc:sldMk cId="2372486723" sldId="474"/>
            <ac:spMk id="6" creationId="{2E66E212-48E0-F99D-919F-EA5BFA94EAF8}"/>
          </ac:spMkLst>
        </pc:spChg>
        <pc:picChg chg="mod">
          <ac:chgData name="Aden, Paul (STFC,DL,TECH)" userId="a6cb6ae5-140e-4a0b-91bc-56ce467782aa" providerId="ADAL" clId="{5C8FD557-8E9B-CA46-A404-0FCEDA23401A}" dt="2023-03-26T21:31:45.306" v="513" actId="1076"/>
          <ac:picMkLst>
            <pc:docMk/>
            <pc:sldMk cId="2372486723" sldId="474"/>
            <ac:picMk id="2" creationId="{6C6D03A1-EB6B-7B53-3862-DF7D90C93A85}"/>
          </ac:picMkLst>
        </pc:picChg>
      </pc:sldChg>
      <pc:sldChg chg="modNotesTx">
        <pc:chgData name="Aden, Paul (STFC,DL,TECH)" userId="a6cb6ae5-140e-4a0b-91bc-56ce467782aa" providerId="ADAL" clId="{5C8FD557-8E9B-CA46-A404-0FCEDA23401A}" dt="2023-03-26T21:35:40.598" v="521"/>
        <pc:sldMkLst>
          <pc:docMk/>
          <pc:sldMk cId="250296550" sldId="475"/>
        </pc:sldMkLst>
      </pc:sldChg>
      <pc:sldChg chg="modNotesTx">
        <pc:chgData name="Aden, Paul (STFC,DL,TECH)" userId="a6cb6ae5-140e-4a0b-91bc-56ce467782aa" providerId="ADAL" clId="{5C8FD557-8E9B-CA46-A404-0FCEDA23401A}" dt="2023-03-26T21:35:43.079" v="522"/>
        <pc:sldMkLst>
          <pc:docMk/>
          <pc:sldMk cId="1123708252" sldId="476"/>
        </pc:sldMkLst>
      </pc:sldChg>
      <pc:sldChg chg="addSp delSp modSp mod delAnim modAnim modNotesTx">
        <pc:chgData name="Aden, Paul (STFC,DL,TECH)" userId="a6cb6ae5-140e-4a0b-91bc-56ce467782aa" providerId="ADAL" clId="{5C8FD557-8E9B-CA46-A404-0FCEDA23401A}" dt="2023-03-26T21:35:35.359" v="520"/>
        <pc:sldMkLst>
          <pc:docMk/>
          <pc:sldMk cId="1392163070" sldId="477"/>
        </pc:sldMkLst>
        <pc:spChg chg="mod">
          <ac:chgData name="Aden, Paul (STFC,DL,TECH)" userId="a6cb6ae5-140e-4a0b-91bc-56ce467782aa" providerId="ADAL" clId="{5C8FD557-8E9B-CA46-A404-0FCEDA23401A}" dt="2023-03-26T21:13:59.661" v="426" actId="1037"/>
          <ac:spMkLst>
            <pc:docMk/>
            <pc:sldMk cId="1392163070" sldId="477"/>
            <ac:spMk id="2" creationId="{43244E4C-12BF-4067-A387-1C97B630B5F4}"/>
          </ac:spMkLst>
        </pc:spChg>
        <pc:spChg chg="mod">
          <ac:chgData name="Aden, Paul (STFC,DL,TECH)" userId="a6cb6ae5-140e-4a0b-91bc-56ce467782aa" providerId="ADAL" clId="{5C8FD557-8E9B-CA46-A404-0FCEDA23401A}" dt="2023-03-26T21:14:02.724" v="431" actId="1037"/>
          <ac:spMkLst>
            <pc:docMk/>
            <pc:sldMk cId="1392163070" sldId="477"/>
            <ac:spMk id="3" creationId="{20DCA6F8-AAB3-4C9C-BA7F-F94BECCCD4AE}"/>
          </ac:spMkLst>
        </pc:spChg>
        <pc:spChg chg="mod">
          <ac:chgData name="Aden, Paul (STFC,DL,TECH)" userId="a6cb6ae5-140e-4a0b-91bc-56ce467782aa" providerId="ADAL" clId="{5C8FD557-8E9B-CA46-A404-0FCEDA23401A}" dt="2023-03-26T21:14:10.225" v="438" actId="1037"/>
          <ac:spMkLst>
            <pc:docMk/>
            <pc:sldMk cId="1392163070" sldId="477"/>
            <ac:spMk id="4" creationId="{D8AF9ADA-3867-4656-8530-D939CD26A3A4}"/>
          </ac:spMkLst>
        </pc:spChg>
        <pc:spChg chg="add del mod">
          <ac:chgData name="Aden, Paul (STFC,DL,TECH)" userId="a6cb6ae5-140e-4a0b-91bc-56ce467782aa" providerId="ADAL" clId="{5C8FD557-8E9B-CA46-A404-0FCEDA23401A}" dt="2023-03-26T18:22:50.101" v="338" actId="478"/>
          <ac:spMkLst>
            <pc:docMk/>
            <pc:sldMk cId="1392163070" sldId="477"/>
            <ac:spMk id="9" creationId="{DE6F63AE-8A8B-B048-92EF-91F5AA87DFCC}"/>
          </ac:spMkLst>
        </pc:spChg>
        <pc:spChg chg="del mod">
          <ac:chgData name="Aden, Paul (STFC,DL,TECH)" userId="a6cb6ae5-140e-4a0b-91bc-56ce467782aa" providerId="ADAL" clId="{5C8FD557-8E9B-CA46-A404-0FCEDA23401A}" dt="2023-03-26T18:19:42.590" v="317" actId="478"/>
          <ac:spMkLst>
            <pc:docMk/>
            <pc:sldMk cId="1392163070" sldId="477"/>
            <ac:spMk id="13" creationId="{B3E8F5E4-A0CB-F5F5-333A-EC2D4F0C5AAF}"/>
          </ac:spMkLst>
        </pc:spChg>
        <pc:spChg chg="del">
          <ac:chgData name="Aden, Paul (STFC,DL,TECH)" userId="a6cb6ae5-140e-4a0b-91bc-56ce467782aa" providerId="ADAL" clId="{5C8FD557-8E9B-CA46-A404-0FCEDA23401A}" dt="2023-03-26T18:19:27.142" v="310" actId="478"/>
          <ac:spMkLst>
            <pc:docMk/>
            <pc:sldMk cId="1392163070" sldId="477"/>
            <ac:spMk id="18" creationId="{92914601-BE9D-F286-DA72-1E80640E939A}"/>
          </ac:spMkLst>
        </pc:spChg>
        <pc:picChg chg="add mod">
          <ac:chgData name="Aden, Paul (STFC,DL,TECH)" userId="a6cb6ae5-140e-4a0b-91bc-56ce467782aa" providerId="ADAL" clId="{5C8FD557-8E9B-CA46-A404-0FCEDA23401A}" dt="2023-03-26T18:24:30.031" v="354" actId="1076"/>
          <ac:picMkLst>
            <pc:docMk/>
            <pc:sldMk cId="1392163070" sldId="477"/>
            <ac:picMk id="6" creationId="{C4F6ED93-6668-ABA4-CCC4-4C47CEBB0996}"/>
          </ac:picMkLst>
        </pc:picChg>
        <pc:picChg chg="add mod">
          <ac:chgData name="Aden, Paul (STFC,DL,TECH)" userId="a6cb6ae5-140e-4a0b-91bc-56ce467782aa" providerId="ADAL" clId="{5C8FD557-8E9B-CA46-A404-0FCEDA23401A}" dt="2023-03-26T18:24:26.494" v="353" actId="1076"/>
          <ac:picMkLst>
            <pc:docMk/>
            <pc:sldMk cId="1392163070" sldId="477"/>
            <ac:picMk id="8" creationId="{BB223960-FE75-6FEB-AF84-CE40357DFE8D}"/>
          </ac:picMkLst>
        </pc:picChg>
        <pc:picChg chg="del">
          <ac:chgData name="Aden, Paul (STFC,DL,TECH)" userId="a6cb6ae5-140e-4a0b-91bc-56ce467782aa" providerId="ADAL" clId="{5C8FD557-8E9B-CA46-A404-0FCEDA23401A}" dt="2023-03-26T18:19:08.551" v="303" actId="478"/>
          <ac:picMkLst>
            <pc:docMk/>
            <pc:sldMk cId="1392163070" sldId="477"/>
            <ac:picMk id="10" creationId="{6C16D670-5818-46AB-B9B6-3D05A3EBCCEC}"/>
          </ac:picMkLst>
        </pc:picChg>
        <pc:picChg chg="del">
          <ac:chgData name="Aden, Paul (STFC,DL,TECH)" userId="a6cb6ae5-140e-4a0b-91bc-56ce467782aa" providerId="ADAL" clId="{5C8FD557-8E9B-CA46-A404-0FCEDA23401A}" dt="2023-03-26T18:20:57.209" v="321" actId="478"/>
          <ac:picMkLst>
            <pc:docMk/>
            <pc:sldMk cId="1392163070" sldId="477"/>
            <ac:picMk id="11" creationId="{5ED6CE61-64C8-4D28-B8F9-83893C97FB6C}"/>
          </ac:picMkLst>
        </pc:picChg>
        <pc:picChg chg="del">
          <ac:chgData name="Aden, Paul (STFC,DL,TECH)" userId="a6cb6ae5-140e-4a0b-91bc-56ce467782aa" providerId="ADAL" clId="{5C8FD557-8E9B-CA46-A404-0FCEDA23401A}" dt="2023-03-26T18:24:05.175" v="346" actId="478"/>
          <ac:picMkLst>
            <pc:docMk/>
            <pc:sldMk cId="1392163070" sldId="477"/>
            <ac:picMk id="12" creationId="{A0C8A800-2FBC-4D25-9E12-C373971A95F3}"/>
          </ac:picMkLst>
        </pc:picChg>
        <pc:picChg chg="add mod">
          <ac:chgData name="Aden, Paul (STFC,DL,TECH)" userId="a6cb6ae5-140e-4a0b-91bc-56ce467782aa" providerId="ADAL" clId="{5C8FD557-8E9B-CA46-A404-0FCEDA23401A}" dt="2023-03-26T18:24:25.114" v="352" actId="14100"/>
          <ac:picMkLst>
            <pc:docMk/>
            <pc:sldMk cId="1392163070" sldId="477"/>
            <ac:picMk id="19" creationId="{000D1BA7-2AF1-883C-F2AD-542174671E91}"/>
          </ac:picMkLst>
        </pc:picChg>
        <pc:cxnChg chg="add del mod">
          <ac:chgData name="Aden, Paul (STFC,DL,TECH)" userId="a6cb6ae5-140e-4a0b-91bc-56ce467782aa" providerId="ADAL" clId="{5C8FD557-8E9B-CA46-A404-0FCEDA23401A}" dt="2023-03-26T21:14:27.923" v="441" actId="478"/>
          <ac:cxnSpMkLst>
            <pc:docMk/>
            <pc:sldMk cId="1392163070" sldId="477"/>
            <ac:cxnSpMk id="20" creationId="{43386B62-B896-3710-3289-856C36245A9E}"/>
          </ac:cxnSpMkLst>
        </pc:cxnChg>
      </pc:sldChg>
      <pc:sldChg chg="add del">
        <pc:chgData name="Aden, Paul (STFC,DL,TECH)" userId="a6cb6ae5-140e-4a0b-91bc-56ce467782aa" providerId="ADAL" clId="{5C8FD557-8E9B-CA46-A404-0FCEDA23401A}" dt="2023-03-26T21:27:38.461" v="503" actId="2696"/>
        <pc:sldMkLst>
          <pc:docMk/>
          <pc:sldMk cId="3478431995" sldId="478"/>
        </pc:sldMkLst>
      </pc:sldChg>
      <pc:sldChg chg="delSp modSp add del mod">
        <pc:chgData name="Aden, Paul (STFC,DL,TECH)" userId="a6cb6ae5-140e-4a0b-91bc-56ce467782aa" providerId="ADAL" clId="{5C8FD557-8E9B-CA46-A404-0FCEDA23401A}" dt="2023-03-26T18:23:40.556" v="345" actId="2696"/>
        <pc:sldMkLst>
          <pc:docMk/>
          <pc:sldMk cId="2830416000" sldId="479"/>
        </pc:sldMkLst>
        <pc:spChg chg="mod">
          <ac:chgData name="Aden, Paul (STFC,DL,TECH)" userId="a6cb6ae5-140e-4a0b-91bc-56ce467782aa" providerId="ADAL" clId="{5C8FD557-8E9B-CA46-A404-0FCEDA23401A}" dt="2023-03-26T18:23:20.897" v="343" actId="1076"/>
          <ac:spMkLst>
            <pc:docMk/>
            <pc:sldMk cId="2830416000" sldId="479"/>
            <ac:spMk id="3" creationId="{20DCA6F8-AAB3-4C9C-BA7F-F94BECCCD4AE}"/>
          </ac:spMkLst>
        </pc:spChg>
        <pc:spChg chg="del">
          <ac:chgData name="Aden, Paul (STFC,DL,TECH)" userId="a6cb6ae5-140e-4a0b-91bc-56ce467782aa" providerId="ADAL" clId="{5C8FD557-8E9B-CA46-A404-0FCEDA23401A}" dt="2023-03-26T18:23:16.781" v="342" actId="478"/>
          <ac:spMkLst>
            <pc:docMk/>
            <pc:sldMk cId="2830416000" sldId="479"/>
            <ac:spMk id="7" creationId="{B33C6A7C-0EC3-E2E4-822E-468BB5152093}"/>
          </ac:spMkLst>
        </pc:spChg>
        <pc:picChg chg="mod">
          <ac:chgData name="Aden, Paul (STFC,DL,TECH)" userId="a6cb6ae5-140e-4a0b-91bc-56ce467782aa" providerId="ADAL" clId="{5C8FD557-8E9B-CA46-A404-0FCEDA23401A}" dt="2023-03-26T18:23:22.956" v="344" actId="1076"/>
          <ac:picMkLst>
            <pc:docMk/>
            <pc:sldMk cId="2830416000" sldId="479"/>
            <ac:picMk id="8" creationId="{BB223960-FE75-6FEB-AF84-CE40357DFE8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C3CF0-8DDA-4178-B415-19BD64E1F9F5}" type="datetimeFigureOut">
              <a:rPr lang="en-GB" smtClean="0"/>
              <a:t>26/03/2023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61BC1-B2F7-4843-992B-6D3D46031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588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1274-WP0-prs-0025-v1.0-UKXFEL Community Slides Extended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67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1274-WP0-prs-0025-v1.0-UKXFEL Community Slides Extended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61BC1-B2F7-4843-992B-6D3D4603192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085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1274-WP0-prs-0025-v1.0-UKXFEL Community Slides Extended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61BC1-B2F7-4843-992B-6D3D4603192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433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1274-WP0-prs-0025-v1.0-UKXFEL Community Slides Extended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61BC1-B2F7-4843-992B-6D3D4603192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654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1274-WP0-prs-0025-v1.0-UKXFEL Community Slides Extended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61BC1-B2F7-4843-992B-6D3D4603192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283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1274-WP0-prs-0025-v1.0-UKXFEL Community Slides Extended</a:t>
            </a:r>
          </a:p>
        </p:txBody>
      </p:sp>
      <p:sp>
        <p:nvSpPr>
          <p:cNvPr id="261" name="Google Shape;26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6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4331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en-US" dirty="0"/>
              <a:t>1274-WP0-prs-0025-v1.0-UKXFEL Community Slides Extended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315" name="Google Shape;31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7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40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1274-WP0-prs-0025-v1.0-UKXFEL Community Slides Extended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61BC1-B2F7-4843-992B-6D3D4603192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384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8FC42-94AD-D235-6255-B9EC28124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0FCBB4-54E6-1B37-3AD3-B5406A60A8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25D4A-1749-111F-E93F-ED16C2A57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C4DB7-00A0-4148-8809-E85745FCB2B7}" type="datetimeFigureOut">
              <a:rPr lang="en-GB" smtClean="0"/>
              <a:t>26/03/2023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5734C-093A-1947-2757-C999E3BB5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3FA17-F7F1-BF69-CE53-288FD97EB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7403-F0AD-4B12-BB3D-F7BF7D3BF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65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56368-CBFA-2082-2C67-890860B64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7A7BEE-7371-8574-E6C8-E09A25BE93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E034D-6198-323B-4285-2157FEA40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C4DB7-00A0-4148-8809-E85745FCB2B7}" type="datetimeFigureOut">
              <a:rPr lang="en-GB" smtClean="0"/>
              <a:t>26/03/2023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F2780-541D-B3B7-00FF-7FCF92F21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F7ED3-94F6-EE08-3345-C4F18FB28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7403-F0AD-4B12-BB3D-F7BF7D3BF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880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6E1906-0CAE-05E5-4EC1-401940E918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9FBAA6-CFCD-AA27-B3A4-1CD589BF8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E39BE-36A1-C09A-FF14-D81C883AE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C4DB7-00A0-4148-8809-E85745FCB2B7}" type="datetimeFigureOut">
              <a:rPr lang="en-GB" smtClean="0"/>
              <a:t>26/03/2023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FA90C-7E6B-3926-F4CE-85FC19666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A96B8-9460-49D2-0E93-DC3466B21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7403-F0AD-4B12-BB3D-F7BF7D3BF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948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rgbClr val="FFFFF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778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923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135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5258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BE2A6-E991-7603-29A5-C1AFAD338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02BDC-FA0A-2169-4F75-7C9581666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22378-BF80-0C08-38CA-ADF21A357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C4DB7-00A0-4148-8809-E85745FCB2B7}" type="datetimeFigureOut">
              <a:rPr lang="en-GB" smtClean="0"/>
              <a:t>26/03/2023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7A378-11B6-7DC1-3DBD-1F8343C5A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392CB-67FD-BEDB-EFBC-9066D3D94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7403-F0AD-4B12-BB3D-F7BF7D3BF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719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8889-F859-7415-13D0-164D02C80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C6820-6A85-6DAB-913F-E832733CA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22935-D573-4116-BF03-EFDDEF09A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C4DB7-00A0-4148-8809-E85745FCB2B7}" type="datetimeFigureOut">
              <a:rPr lang="en-GB" smtClean="0"/>
              <a:t>26/03/2023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323A4-0EB9-6A7C-AD5C-24B1F6A14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D1502-F68C-E4F6-9869-C1C7D3D78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7403-F0AD-4B12-BB3D-F7BF7D3BF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61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AAB2B-121A-D8CB-EE94-C822410A6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F7C2B-944E-52C9-D915-A563168D71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F79766-94BA-7511-9398-57D6706F3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A36BBC-9DE8-0B81-85D7-D88EDDCBB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C4DB7-00A0-4148-8809-E85745FCB2B7}" type="datetimeFigureOut">
              <a:rPr lang="en-GB" smtClean="0"/>
              <a:t>26/03/2023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C53ACE-D217-F33A-2F3E-E9F368665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A80F54-4F52-E1B3-0734-E055BF931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7403-F0AD-4B12-BB3D-F7BF7D3BF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537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497EB-8EA8-4CEE-5942-246E52E67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A4780-B65A-A396-B5C6-4AA36EF14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EA16EF-8588-041E-77C0-E425D4907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CD4189-EBFB-5404-8261-0E595F1DD6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B9A171-F78B-D0B6-4289-1A9F323B80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6B7D05-A884-7CD0-3ED9-63D8B9174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C4DB7-00A0-4148-8809-E85745FCB2B7}" type="datetimeFigureOut">
              <a:rPr lang="en-GB" smtClean="0"/>
              <a:t>26/03/2023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718621-E285-A3CE-100C-2A792CEFF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E2294A-786F-F90D-4C87-000D7C0A5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7403-F0AD-4B12-BB3D-F7BF7D3BF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592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9FFA5-C4BF-01AC-5AFC-7AB7F38FE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2DB047-1205-8A87-F9CF-0EFFD8DED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C4DB7-00A0-4148-8809-E85745FCB2B7}" type="datetimeFigureOut">
              <a:rPr lang="en-GB" smtClean="0"/>
              <a:t>26/03/2023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2C1965-9700-F769-1B16-91E2EB4D1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DE4219-9547-0D42-9587-E5391B2A0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7403-F0AD-4B12-BB3D-F7BF7D3BF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431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527D7C-5707-05C1-4454-6CA2448F4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C4DB7-00A0-4148-8809-E85745FCB2B7}" type="datetimeFigureOut">
              <a:rPr lang="en-GB" smtClean="0"/>
              <a:t>26/03/2023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1D6F45-04DF-913F-A738-85979EF53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29522-EA7D-805A-4F79-3DA1E4E06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7403-F0AD-4B12-BB3D-F7BF7D3BF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812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44AB9-5399-FDCD-74AB-E366B89B6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9C283-3614-3D71-F073-A0BD97B58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D20810-3A52-9277-308E-5E3BA93641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34908A-348B-CADC-D118-78708530D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C4DB7-00A0-4148-8809-E85745FCB2B7}" type="datetimeFigureOut">
              <a:rPr lang="en-GB" smtClean="0"/>
              <a:t>26/03/2023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5EB802-601B-3269-6483-19C952C5E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5BC47D-7117-3A42-CCC8-6387BB9BD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7403-F0AD-4B12-BB3D-F7BF7D3BF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01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1790D-91AF-06A3-321F-3409B4279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FE495E-D7FC-54CA-ED52-EFC240BCD8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29FCB-36CD-0A64-F7E8-9F72FF712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637A63-C669-F866-77CE-67889D9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C4DB7-00A0-4148-8809-E85745FCB2B7}" type="datetimeFigureOut">
              <a:rPr lang="en-GB" smtClean="0"/>
              <a:t>26/03/2023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490E38-4237-29F4-B48A-C18CF202E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58F14-F7A5-EAE7-1284-5F660139C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7403-F0AD-4B12-BB3D-F7BF7D3BF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693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5A4A2A-7FFA-FD79-4AC9-E8F6B604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F91A8-2CED-E2E0-1AF6-9FA23D889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A2F35-1246-DB44-BB48-5689F34C6C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C4DB7-00A0-4148-8809-E85745FCB2B7}" type="datetimeFigureOut">
              <a:rPr lang="en-GB" smtClean="0"/>
              <a:t>26/03/2023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AADB8-CC8A-B7EB-887D-AAEA58A8F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96E05-AD43-F169-49BA-F5D3813A0F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17403-F0AD-4B12-BB3D-F7BF7D3BF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894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2787FE-8CBB-6248-9619-3941DE55C1B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663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B928D124-B437-676B-5B5D-0C7A1B702A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2521" cy="68715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D51283-AAF7-BA1C-E6DE-25EF112B1E52}"/>
              </a:ext>
            </a:extLst>
          </p:cNvPr>
          <p:cNvSpPr txBox="1"/>
          <p:nvPr/>
        </p:nvSpPr>
        <p:spPr>
          <a:xfrm>
            <a:off x="420246" y="2598003"/>
            <a:ext cx="8316591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6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UK XFEL</a:t>
            </a:r>
            <a:endParaRPr kumimoji="0" lang="en-US" sz="4800" b="1" i="0" u="none" strike="noStrike" kern="1200" cap="none" spc="-1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B09EF3-06C2-FDB6-3830-306167CC6069}"/>
              </a:ext>
            </a:extLst>
          </p:cNvPr>
          <p:cNvSpPr/>
          <p:nvPr/>
        </p:nvSpPr>
        <p:spPr>
          <a:xfrm>
            <a:off x="420246" y="3286730"/>
            <a:ext cx="79617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 exciting opportunity for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science and innovation 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48889C97-71EC-28DD-E7A2-6F95182F8A71}"/>
              </a:ext>
            </a:extLst>
          </p:cNvPr>
          <p:cNvSpPr/>
          <p:nvPr/>
        </p:nvSpPr>
        <p:spPr>
          <a:xfrm rot="10800000">
            <a:off x="4166557" y="-1"/>
            <a:ext cx="5745668" cy="7496175"/>
          </a:xfrm>
          <a:prstGeom prst="triangle">
            <a:avLst>
              <a:gd name="adj" fmla="val 0"/>
            </a:avLst>
          </a:prstGeom>
          <a:solidFill>
            <a:srgbClr val="005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FE57AB-214A-3D65-D2CF-17EF7712FF95}"/>
              </a:ext>
            </a:extLst>
          </p:cNvPr>
          <p:cNvSpPr/>
          <p:nvPr/>
        </p:nvSpPr>
        <p:spPr>
          <a:xfrm>
            <a:off x="9912225" y="0"/>
            <a:ext cx="2380296" cy="1828800"/>
          </a:xfrm>
          <a:prstGeom prst="rect">
            <a:avLst/>
          </a:prstGeom>
          <a:solidFill>
            <a:srgbClr val="005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460467-1FF7-C745-9E17-03FC0ADFFE4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5460" y="0"/>
            <a:ext cx="328653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B722B7-0BD3-ED41-9B88-C46C37FEA1AF}"/>
              </a:ext>
            </a:extLst>
          </p:cNvPr>
          <p:cNvSpPr txBox="1"/>
          <p:nvPr/>
        </p:nvSpPr>
        <p:spPr>
          <a:xfrm>
            <a:off x="420246" y="6214764"/>
            <a:ext cx="6146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xfel.ac.uk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382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0E18B38-4692-0D92-0717-C16EF48211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22109"/>
          <a:stretch/>
        </p:blipFill>
        <p:spPr>
          <a:xfrm>
            <a:off x="2617190" y="-13596"/>
            <a:ext cx="9574810" cy="68715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C9FF59-A213-4577-B932-ECE1D1C60E30}"/>
              </a:ext>
            </a:extLst>
          </p:cNvPr>
          <p:cNvSpPr txBox="1"/>
          <p:nvPr/>
        </p:nvSpPr>
        <p:spPr>
          <a:xfrm>
            <a:off x="295466" y="1328629"/>
            <a:ext cx="7407781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last decade XFELs have had an impressive scientific impact, but there is clearly scope to do much, much more. </a:t>
            </a:r>
          </a:p>
          <a:p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Taking a long view we looked at what kind of science we will do with an advanced XFEL operating from mid 2030’s. Extrapolating current technology advances to frame what will be possible.</a:t>
            </a:r>
          </a:p>
          <a:p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Case Objectives:</a:t>
            </a:r>
          </a:p>
          <a:p>
            <a:pPr marL="342900" indent="-342900">
              <a:buFontTx/>
              <a:buChar char="-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demonstrate scientific need</a:t>
            </a:r>
          </a:p>
          <a:p>
            <a:pPr marL="342900" indent="-342900">
              <a:buFontTx/>
              <a:buChar char="-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define a next generation XFEL capability</a:t>
            </a:r>
          </a:p>
          <a:p>
            <a:pPr marL="342900" indent="-342900">
              <a:buFontTx/>
              <a:buChar char="-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inform the technology that must be developed</a:t>
            </a:r>
          </a:p>
          <a:p>
            <a:pPr marL="342900" indent="-342900">
              <a:buFontTx/>
              <a:buChar char="-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Published in 2020 – available online at </a:t>
            </a:r>
            <a:r>
              <a:rPr lang="en-GB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xfel.ac.uk</a:t>
            </a: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000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9D6DBC-F19A-84A4-4151-0057FA9156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1" y="6131822"/>
            <a:ext cx="2111379" cy="539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09C17F-982C-2EC4-1FD3-6EB57A134A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6647" y="1328629"/>
            <a:ext cx="3600000" cy="4530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5B38DE-7220-C4D9-55AA-975784AF12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8173" y="0"/>
            <a:ext cx="1883827" cy="2450804"/>
          </a:xfrm>
          <a:prstGeom prst="rect">
            <a:avLst/>
          </a:prstGeom>
        </p:spPr>
      </p:pic>
      <p:sp>
        <p:nvSpPr>
          <p:cNvPr id="9" name="Google Shape;283;p5">
            <a:extLst>
              <a:ext uri="{FF2B5EF4-FFF2-40B4-BE49-F238E27FC236}">
                <a16:creationId xmlns:a16="http://schemas.microsoft.com/office/drawing/2014/main" id="{71DD8AA4-E9D5-F740-86C0-BA3C5F065063}"/>
              </a:ext>
            </a:extLst>
          </p:cNvPr>
          <p:cNvSpPr/>
          <p:nvPr/>
        </p:nvSpPr>
        <p:spPr>
          <a:xfrm>
            <a:off x="10970222" y="99907"/>
            <a:ext cx="310515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xfel.ac.uk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3839B2-5376-B0CA-C717-B5A2EB347831}"/>
              </a:ext>
            </a:extLst>
          </p:cNvPr>
          <p:cNvSpPr/>
          <p:nvPr/>
        </p:nvSpPr>
        <p:spPr>
          <a:xfrm>
            <a:off x="7956647" y="5859034"/>
            <a:ext cx="3600000" cy="395997"/>
          </a:xfrm>
          <a:prstGeom prst="rect">
            <a:avLst/>
          </a:prstGeom>
          <a:solidFill>
            <a:srgbClr val="446E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FC7611-3044-609D-1DDC-F28C86F5E8ED}"/>
              </a:ext>
            </a:extLst>
          </p:cNvPr>
          <p:cNvSpPr txBox="1"/>
          <p:nvPr/>
        </p:nvSpPr>
        <p:spPr>
          <a:xfrm>
            <a:off x="9145488" y="5791186"/>
            <a:ext cx="12223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xfel.ac.uk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91BDAFB-DDC4-9FD0-DEE9-72384D26F492}"/>
              </a:ext>
            </a:extLst>
          </p:cNvPr>
          <p:cNvSpPr txBox="1">
            <a:spLocks/>
          </p:cNvSpPr>
          <p:nvPr/>
        </p:nvSpPr>
        <p:spPr>
          <a:xfrm>
            <a:off x="291684" y="186427"/>
            <a:ext cx="10515600" cy="686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spc="-150" dirty="0">
                <a:solidFill>
                  <a:srgbClr val="2E2D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Science Case for UK XFEL 2019-2020</a:t>
            </a:r>
          </a:p>
        </p:txBody>
      </p:sp>
    </p:spTree>
    <p:extLst>
      <p:ext uri="{BB962C8B-B14F-4D97-AF65-F5344CB8AC3E}">
        <p14:creationId xmlns:p14="http://schemas.microsoft.com/office/powerpoint/2010/main" val="1350655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363D3158-178F-E6D4-5E84-80487B5F02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22109"/>
          <a:stretch/>
        </p:blipFill>
        <p:spPr>
          <a:xfrm>
            <a:off x="2617190" y="-13596"/>
            <a:ext cx="9574810" cy="68715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DA8B3AE-76F1-4000-B87D-A626FA0A1E0B}"/>
              </a:ext>
            </a:extLst>
          </p:cNvPr>
          <p:cNvSpPr txBox="1"/>
          <p:nvPr/>
        </p:nvSpPr>
        <p:spPr>
          <a:xfrm>
            <a:off x="299394" y="5295237"/>
            <a:ext cx="10240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significantly expanded in 2022 to also include: </a:t>
            </a:r>
          </a:p>
          <a:p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Emma McBride (QUB), Awan Shakil (Plymouth), Paolo </a:t>
            </a:r>
            <a:r>
              <a:rPr lang="en-GB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Raedelli</a:t>
            </a: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(Oxford), Rebecca Ingle (UCL), Dan Eakins (Oxford), Mark Brouard (Oxford), Claire Vallance (Oxford), Elaine Seddon (Cockcroft), </a:t>
            </a:r>
            <a:r>
              <a:rPr lang="en-GB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Sarnjeet</a:t>
            </a: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Dhesi</a:t>
            </a: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(Diamond), Adrian Mancuso (Diamond)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8E1759-D096-56FD-0A58-FC6B38EA9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8173" y="0"/>
            <a:ext cx="1883827" cy="2450804"/>
          </a:xfrm>
          <a:prstGeom prst="rect">
            <a:avLst/>
          </a:prstGeom>
        </p:spPr>
      </p:pic>
      <p:sp>
        <p:nvSpPr>
          <p:cNvPr id="6" name="Google Shape;283;p5">
            <a:extLst>
              <a:ext uri="{FF2B5EF4-FFF2-40B4-BE49-F238E27FC236}">
                <a16:creationId xmlns:a16="http://schemas.microsoft.com/office/drawing/2014/main" id="{A15D8A0C-4D75-0381-93AD-9F3B866F9A50}"/>
              </a:ext>
            </a:extLst>
          </p:cNvPr>
          <p:cNvSpPr/>
          <p:nvPr/>
        </p:nvSpPr>
        <p:spPr>
          <a:xfrm>
            <a:off x="10970222" y="99907"/>
            <a:ext cx="310515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xfel.ac.uk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B5D79-2AD5-4385-8CEF-EBCCA7C5D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394" y="870234"/>
            <a:ext cx="10515600" cy="4425003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180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Matter in extreme conditions: </a:t>
            </a:r>
            <a:r>
              <a:rPr lang="en-GB" sz="18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Andy Higginbotham (York), Andy Comley (AWE), Sam Vinko (Ox), Marco Borghesi (QUB), Malcolm McMahon (Edinburgh), Justin Wark (Ox)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80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Nano/Quantum materials: </a:t>
            </a:r>
            <a:r>
              <a:rPr lang="en-GB" sz="18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Anna Regoutz (UCL), Marcus Newton (</a:t>
            </a:r>
            <a:r>
              <a:rPr lang="en-GB" sz="18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Soton</a:t>
            </a:r>
            <a:r>
              <a:rPr lang="en-GB" sz="18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Ian Robinson (UCL/Brookhaven), Mark Dean (Brookhaven), Simon Wall (ICFO)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80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Engineering/Materials/Applications: </a:t>
            </a:r>
            <a:r>
              <a:rPr lang="en-GB" sz="18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Rugg (RR), Sven Schroeder (Leeds), David Dye (IC)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80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sciences: </a:t>
            </a:r>
            <a:r>
              <a:rPr lang="en-GB" sz="18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Allen Orville (DLS), Jasper van Thor (IC), Xiaodong Zhang (IC)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80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sciences: </a:t>
            </a:r>
            <a:r>
              <a:rPr lang="en-GB" sz="18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Julia Weinstein (Sheffield), Russell Minns (</a:t>
            </a:r>
            <a:r>
              <a:rPr lang="en-GB" sz="18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Soton</a:t>
            </a:r>
            <a:r>
              <a:rPr lang="en-GB" sz="18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Sofia Diaz-Moreno (DLS), Andrew Burnett (Leeds), Tom Penfold (Newcastle)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80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sciences: </a:t>
            </a:r>
            <a:r>
              <a:rPr lang="en-GB" sz="18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Amelle Zair (KCL), Adam Kirrander (Edinburgh), Jason Greenwood (QUB), </a:t>
            </a:r>
            <a:br>
              <a:rPr lang="en-GB" sz="18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 Marangos (IC and Science Lead)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800" i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*plus around 100 additional experts from around the world contributing to Science Case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12DE2BE-B1D8-272D-A385-82BFDE2B5DE2}"/>
              </a:ext>
            </a:extLst>
          </p:cNvPr>
          <p:cNvSpPr txBox="1">
            <a:spLocks/>
          </p:cNvSpPr>
          <p:nvPr/>
        </p:nvSpPr>
        <p:spPr>
          <a:xfrm>
            <a:off x="291684" y="186427"/>
            <a:ext cx="10515600" cy="686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spc="-150" dirty="0">
                <a:solidFill>
                  <a:srgbClr val="2E2D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Authored by an expert science team</a:t>
            </a:r>
          </a:p>
        </p:txBody>
      </p:sp>
    </p:spTree>
    <p:extLst>
      <p:ext uri="{BB962C8B-B14F-4D97-AF65-F5344CB8AC3E}">
        <p14:creationId xmlns:p14="http://schemas.microsoft.com/office/powerpoint/2010/main" val="3500509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605560-199B-490C-AA5D-0A721F4A9A08}"/>
              </a:ext>
            </a:extLst>
          </p:cNvPr>
          <p:cNvSpPr txBox="1"/>
          <p:nvPr/>
        </p:nvSpPr>
        <p:spPr>
          <a:xfrm>
            <a:off x="877454" y="389963"/>
            <a:ext cx="5400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pc="-10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Ultrafast X-rays </a:t>
            </a: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probe attosecond electron dynamics, radiation interaction and damage with materials &amp; biomolecules &amp; elementary processes in chemical reactions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3A81FF-A2A7-49F2-A806-10CD039DE8BB}"/>
              </a:ext>
            </a:extLst>
          </p:cNvPr>
          <p:cNvSpPr txBox="1"/>
          <p:nvPr/>
        </p:nvSpPr>
        <p:spPr>
          <a:xfrm>
            <a:off x="872956" y="2188372"/>
            <a:ext cx="540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pc="-10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X-ray intensity and high data rate </a:t>
            </a: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 exploration of fundamentals of X-ray matter interaction &amp; new concepts in time resolved imaging at nanoscopic scale of living systems and materials in-operando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8CDD31-A3EB-4E75-BB2E-1AF1B1464864}"/>
              </a:ext>
            </a:extLst>
          </p:cNvPr>
          <p:cNvSpPr txBox="1"/>
          <p:nvPr/>
        </p:nvSpPr>
        <p:spPr>
          <a:xfrm>
            <a:off x="5637865" y="297320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26B6DA-9443-45D9-9417-5AC62D164FBE}"/>
              </a:ext>
            </a:extLst>
          </p:cNvPr>
          <p:cNvSpPr txBox="1"/>
          <p:nvPr/>
        </p:nvSpPr>
        <p:spPr>
          <a:xfrm>
            <a:off x="866219" y="4326221"/>
            <a:ext cx="5400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pc="-10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energy/power optical lasers combined with bright X-rays </a:t>
            </a: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the conditions inside planets, stars and shocked  materials in engineering, defence &amp; fusion energy technologies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1DE879-013B-1C9B-07F6-FD358EB009EB}"/>
              </a:ext>
            </a:extLst>
          </p:cNvPr>
          <p:cNvSpPr/>
          <p:nvPr/>
        </p:nvSpPr>
        <p:spPr>
          <a:xfrm>
            <a:off x="6720702" y="2326461"/>
            <a:ext cx="4345738" cy="2192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F9B557-EB9A-4496-9F2D-37F6D43DFBA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721181" y="2549782"/>
            <a:ext cx="4559897" cy="137798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4D10003-B7C2-CE8B-0D1C-83EF46BB16D1}"/>
              </a:ext>
            </a:extLst>
          </p:cNvPr>
          <p:cNvSpPr/>
          <p:nvPr/>
        </p:nvSpPr>
        <p:spPr>
          <a:xfrm>
            <a:off x="6720702" y="4581722"/>
            <a:ext cx="4345738" cy="2192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C5A89A-701B-1A3A-6014-D0935EAE7A92}"/>
              </a:ext>
            </a:extLst>
          </p:cNvPr>
          <p:cNvSpPr/>
          <p:nvPr/>
        </p:nvSpPr>
        <p:spPr>
          <a:xfrm>
            <a:off x="6719633" y="98978"/>
            <a:ext cx="4345738" cy="2192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3E75483D-1EE7-BD15-EC73-D6F9779697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3" t="-99" r="40846" b="99"/>
          <a:stretch/>
        </p:blipFill>
        <p:spPr>
          <a:xfrm flipH="1">
            <a:off x="-36101" y="-13596"/>
            <a:ext cx="780553" cy="687159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6F631FC-2DDD-086C-3245-E9D55F98B178}"/>
              </a:ext>
            </a:extLst>
          </p:cNvPr>
          <p:cNvSpPr txBox="1"/>
          <p:nvPr/>
        </p:nvSpPr>
        <p:spPr>
          <a:xfrm rot="16200000">
            <a:off x="-3087588" y="3165480"/>
            <a:ext cx="6871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Future XFEL Science Highlights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29B7D50-B99C-6CDC-8BC8-24A2AD91815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1" y="6131822"/>
            <a:ext cx="2111379" cy="539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0D810F-7F18-535E-8B6E-DADADD6B71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9634" y="282311"/>
            <a:ext cx="4072692" cy="182132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AED9D29-A876-EC79-FF28-6299A3B9DC1F}"/>
              </a:ext>
            </a:extLst>
          </p:cNvPr>
          <p:cNvGrpSpPr/>
          <p:nvPr/>
        </p:nvGrpSpPr>
        <p:grpSpPr>
          <a:xfrm>
            <a:off x="10308173" y="0"/>
            <a:ext cx="3767199" cy="2450804"/>
            <a:chOff x="10308173" y="0"/>
            <a:chExt cx="3767199" cy="245080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224B10C-9509-5470-124A-AFE014593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308173" y="0"/>
              <a:ext cx="1883827" cy="2450804"/>
            </a:xfrm>
            <a:prstGeom prst="rect">
              <a:avLst/>
            </a:prstGeom>
          </p:spPr>
        </p:pic>
        <p:sp>
          <p:nvSpPr>
            <p:cNvPr id="16" name="Google Shape;283;p5">
              <a:extLst>
                <a:ext uri="{FF2B5EF4-FFF2-40B4-BE49-F238E27FC236}">
                  <a16:creationId xmlns:a16="http://schemas.microsoft.com/office/drawing/2014/main" id="{6A5E069B-8676-6E59-6E0C-B166004D0341}"/>
                </a:ext>
              </a:extLst>
            </p:cNvPr>
            <p:cNvSpPr/>
            <p:nvPr/>
          </p:nvSpPr>
          <p:spPr>
            <a:xfrm>
              <a:off x="10970222" y="99907"/>
              <a:ext cx="3105150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xfel.ac.uk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F26C19E2-2627-7DC4-F794-687C9D8078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2452" y="4407197"/>
            <a:ext cx="5558815" cy="209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3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ackground pattern&#10;&#10;Description automatically generated">
            <a:extLst>
              <a:ext uri="{FF2B5EF4-FFF2-40B4-BE49-F238E27FC236}">
                <a16:creationId xmlns:a16="http://schemas.microsoft.com/office/drawing/2014/main" id="{8D418F66-4A4F-96C4-E0C9-DCCD289878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3" t="-99" r="40846" b="99"/>
          <a:stretch/>
        </p:blipFill>
        <p:spPr>
          <a:xfrm flipH="1">
            <a:off x="-36101" y="-13596"/>
            <a:ext cx="780553" cy="68715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244E4C-12BF-4067-A387-1C97B630B5F4}"/>
              </a:ext>
            </a:extLst>
          </p:cNvPr>
          <p:cNvSpPr txBox="1"/>
          <p:nvPr/>
        </p:nvSpPr>
        <p:spPr>
          <a:xfrm>
            <a:off x="888361" y="408047"/>
            <a:ext cx="565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pc="-10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 limited X-rays and high data rates </a:t>
            </a:r>
          </a:p>
          <a:p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 probing and optimisation of photochemical technologies, quantum materials, ultrafast magnetisation, photodetectors &amp; nanotechnologies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DCA6F8-AAB3-4C9C-BA7F-F94BECCCD4AE}"/>
              </a:ext>
            </a:extLst>
          </p:cNvPr>
          <p:cNvSpPr txBox="1"/>
          <p:nvPr/>
        </p:nvSpPr>
        <p:spPr>
          <a:xfrm>
            <a:off x="888361" y="2450804"/>
            <a:ext cx="5400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pc="-10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X-rays synchronized to ultrafast lasers, THz and electrons </a:t>
            </a:r>
          </a:p>
          <a:p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uncover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fundamentals of chemical dynamics in the environment, space, engineering &amp; energy materials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AF9ADA-3867-4656-8530-D939CD26A3A4}"/>
              </a:ext>
            </a:extLst>
          </p:cNvPr>
          <p:cNvSpPr txBox="1"/>
          <p:nvPr/>
        </p:nvSpPr>
        <p:spPr>
          <a:xfrm>
            <a:off x="864297" y="4652733"/>
            <a:ext cx="527802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pc="-10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rep-rate multi-colour ultrafast X-rays </a:t>
            </a: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powerful approaches to systematic advances in e.g. catalysis, MEC, biochemistry &amp; structural materials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4A2A66-FC66-4881-B849-32C93FC5DCDA}"/>
              </a:ext>
            </a:extLst>
          </p:cNvPr>
          <p:cNvSpPr txBox="1"/>
          <p:nvPr/>
        </p:nvSpPr>
        <p:spPr>
          <a:xfrm rot="16200000">
            <a:off x="-3087588" y="3165480"/>
            <a:ext cx="6871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Future XFEL Science Highlights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3C6A7C-0EC3-E2E4-822E-468BB5152093}"/>
              </a:ext>
            </a:extLst>
          </p:cNvPr>
          <p:cNvSpPr/>
          <p:nvPr/>
        </p:nvSpPr>
        <p:spPr>
          <a:xfrm>
            <a:off x="6897741" y="2241021"/>
            <a:ext cx="4345738" cy="2192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E3EF8BC-0063-9C71-AE78-43CD43288D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1" y="6131822"/>
            <a:ext cx="2111379" cy="5397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42C54A-FA66-97D4-10C4-764050159B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8173" y="0"/>
            <a:ext cx="1883827" cy="2450804"/>
          </a:xfrm>
          <a:prstGeom prst="rect">
            <a:avLst/>
          </a:prstGeom>
        </p:spPr>
      </p:pic>
      <p:sp>
        <p:nvSpPr>
          <p:cNvPr id="16" name="Google Shape;283;p5">
            <a:extLst>
              <a:ext uri="{FF2B5EF4-FFF2-40B4-BE49-F238E27FC236}">
                <a16:creationId xmlns:a16="http://schemas.microsoft.com/office/drawing/2014/main" id="{3A0AAEE5-3109-F4B9-AD17-3AD35B3320AE}"/>
              </a:ext>
            </a:extLst>
          </p:cNvPr>
          <p:cNvSpPr/>
          <p:nvPr/>
        </p:nvSpPr>
        <p:spPr>
          <a:xfrm>
            <a:off x="10970222" y="99907"/>
            <a:ext cx="310515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xfel.ac.uk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F6ED93-6668-ABA4-CCC4-4C47CEBB09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4350" y="32526"/>
            <a:ext cx="3243823" cy="19696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223960-FE75-6FEB-AF84-CE40357DFE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0566" y="2137848"/>
            <a:ext cx="2833439" cy="23186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00D1BA7-2AF1-883C-F2AD-542174671E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4350" y="4649245"/>
            <a:ext cx="3905872" cy="193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6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305C71AE-9FC6-EBFE-C335-B4B53E1611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22109"/>
          <a:stretch/>
        </p:blipFill>
        <p:spPr>
          <a:xfrm>
            <a:off x="2617190" y="-13596"/>
            <a:ext cx="9574810" cy="6871596"/>
          </a:xfrm>
          <a:prstGeom prst="rect">
            <a:avLst/>
          </a:prstGeom>
        </p:spPr>
      </p:pic>
      <p:sp>
        <p:nvSpPr>
          <p:cNvPr id="269" name="Google Shape;269;p3"/>
          <p:cNvSpPr txBox="1"/>
          <p:nvPr/>
        </p:nvSpPr>
        <p:spPr>
          <a:xfrm>
            <a:off x="191484" y="115079"/>
            <a:ext cx="8381015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tabLst/>
              <a:defRPr/>
            </a:pPr>
            <a:r>
              <a:rPr kumimoji="0" lang="en-GB" sz="6000" b="1" i="0" u="none" strike="noStrike" kern="1200" cap="none" spc="-15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UK XFEL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tabLst/>
              <a:defRPr/>
            </a:pPr>
            <a:r>
              <a:rPr kumimoji="0" lang="en-GB" sz="2800" b="1" i="0" u="none" strike="noStrike" kern="1200" cap="none" spc="-15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An exciting opportunity for science and innovation </a:t>
            </a:r>
          </a:p>
        </p:txBody>
      </p:sp>
      <p:sp>
        <p:nvSpPr>
          <p:cNvPr id="11" name="Google Shape;319;p9">
            <a:extLst>
              <a:ext uri="{FF2B5EF4-FFF2-40B4-BE49-F238E27FC236}">
                <a16:creationId xmlns:a16="http://schemas.microsoft.com/office/drawing/2014/main" id="{A808AD88-8231-460B-9142-F8087030B739}"/>
              </a:ext>
            </a:extLst>
          </p:cNvPr>
          <p:cNvSpPr/>
          <p:nvPr/>
        </p:nvSpPr>
        <p:spPr>
          <a:xfrm>
            <a:off x="191484" y="2014801"/>
            <a:ext cx="10667016" cy="321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GB" sz="2400" b="0" i="0" u="none" strike="noStrike" kern="1200" cap="none" spc="-10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Key next-generation capabilities identified in the UK XFEL Science Case: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Transform limited operation across entire X-ray range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High efficiency facility, with a step-change in the simultaneous operation of multiple end stations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Evenly spaced, high-rep rate pulses to match samples &amp; detectors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Improved synchronisation/timing data with external lasers to &lt; 1 fs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Widely separated multiple colour X-rays to least one end-station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Full array of synchronised sources: 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XUV-THz, e-beams, high power &amp; high energy lasers at high rep-rate</a:t>
            </a:r>
          </a:p>
        </p:txBody>
      </p:sp>
      <p:sp>
        <p:nvSpPr>
          <p:cNvPr id="13" name="Google Shape;283;p5">
            <a:extLst>
              <a:ext uri="{FF2B5EF4-FFF2-40B4-BE49-F238E27FC236}">
                <a16:creationId xmlns:a16="http://schemas.microsoft.com/office/drawing/2014/main" id="{B2F0DC60-BF55-4E27-A1D6-E953DAB435F0}"/>
              </a:ext>
            </a:extLst>
          </p:cNvPr>
          <p:cNvSpPr/>
          <p:nvPr/>
        </p:nvSpPr>
        <p:spPr>
          <a:xfrm>
            <a:off x="7811077" y="6463294"/>
            <a:ext cx="509529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UK XFEL Science Case available at </a:t>
            </a:r>
            <a:r>
              <a:rPr kumimoji="0" lang="en-GB" sz="16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xfel.ac.uk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689A1F-D6B7-3278-CE7E-CA934EE00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8173" y="0"/>
            <a:ext cx="1883827" cy="24508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55E8A7-463C-CB51-0465-2B326088D83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1" y="6131822"/>
            <a:ext cx="2111379" cy="539751"/>
          </a:xfrm>
          <a:prstGeom prst="rect">
            <a:avLst/>
          </a:prstGeom>
        </p:spPr>
      </p:pic>
      <p:sp>
        <p:nvSpPr>
          <p:cNvPr id="5" name="Google Shape;283;p5">
            <a:extLst>
              <a:ext uri="{FF2B5EF4-FFF2-40B4-BE49-F238E27FC236}">
                <a16:creationId xmlns:a16="http://schemas.microsoft.com/office/drawing/2014/main" id="{D9BB2B89-0361-AEB4-5BCB-D80A0DC556AA}"/>
              </a:ext>
            </a:extLst>
          </p:cNvPr>
          <p:cNvSpPr/>
          <p:nvPr/>
        </p:nvSpPr>
        <p:spPr>
          <a:xfrm>
            <a:off x="10970222" y="99907"/>
            <a:ext cx="310515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xfel.ac.uk</a:t>
            </a:r>
          </a:p>
        </p:txBody>
      </p:sp>
    </p:spTree>
    <p:extLst>
      <p:ext uri="{BB962C8B-B14F-4D97-AF65-F5344CB8AC3E}">
        <p14:creationId xmlns:p14="http://schemas.microsoft.com/office/powerpoint/2010/main" val="250296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39DDC11E-819D-7F43-D889-704A52A53C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09"/>
          <a:stretch/>
        </p:blipFill>
        <p:spPr>
          <a:xfrm>
            <a:off x="2617189" y="0"/>
            <a:ext cx="9574811" cy="6871596"/>
          </a:xfrm>
          <a:prstGeom prst="rect">
            <a:avLst/>
          </a:prstGeom>
        </p:spPr>
      </p:pic>
      <p:sp>
        <p:nvSpPr>
          <p:cNvPr id="319" name="Google Shape;319;p9"/>
          <p:cNvSpPr/>
          <p:nvPr/>
        </p:nvSpPr>
        <p:spPr>
          <a:xfrm>
            <a:off x="191484" y="2064775"/>
            <a:ext cx="10116689" cy="360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r>
              <a:rPr kumimoji="0" lang="en-GB" sz="2400" b="0" i="0" u="none" strike="noStrike" kern="1200" cap="none" spc="-10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By October 2025 we will have: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‒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mapped out how best to deliver advanced XFEL capabilities identified in the Science Case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‒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explored a Conceptual Design for a unique new machine that can fulfil all required capabilities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‒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examined other investment options and collaborations in existing XFELs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‒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updated the Science Case to feed into the process and inform future decisions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‒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held multiple Townhall Meetings around UK engaging with the user community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‒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investigated the socioeconomic impact of a next generation XFEL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Google Shape;269;p3">
            <a:extLst>
              <a:ext uri="{FF2B5EF4-FFF2-40B4-BE49-F238E27FC236}">
                <a16:creationId xmlns:a16="http://schemas.microsoft.com/office/drawing/2014/main" id="{EF4BAF0A-A29F-6CB0-9D64-064348923EB6}"/>
              </a:ext>
            </a:extLst>
          </p:cNvPr>
          <p:cNvSpPr txBox="1">
            <a:spLocks/>
          </p:cNvSpPr>
          <p:nvPr/>
        </p:nvSpPr>
        <p:spPr>
          <a:xfrm>
            <a:off x="191484" y="115079"/>
            <a:ext cx="8381015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tabLst/>
              <a:defRPr/>
            </a:pPr>
            <a:r>
              <a:rPr kumimoji="0" lang="en-GB" sz="6000" b="1" i="0" u="none" strike="noStrike" kern="1200" cap="none" spc="-15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UK XFEL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tabLst/>
              <a:defRPr/>
            </a:pPr>
            <a:r>
              <a:rPr kumimoji="0" lang="en-GB" sz="2800" b="1" i="0" u="none" strike="noStrike" kern="1200" cap="none" spc="-15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A next generation XFEL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D4B4AF-B7B6-207E-80C6-F570F919938B}"/>
              </a:ext>
            </a:extLst>
          </p:cNvPr>
          <p:cNvGrpSpPr/>
          <p:nvPr/>
        </p:nvGrpSpPr>
        <p:grpSpPr>
          <a:xfrm>
            <a:off x="9058275" y="5803986"/>
            <a:ext cx="3464522" cy="954108"/>
            <a:chOff x="9020175" y="5447590"/>
            <a:chExt cx="3464522" cy="95410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E68D699-6C75-49CE-B823-93313FEF62C5}"/>
                </a:ext>
              </a:extLst>
            </p:cNvPr>
            <p:cNvSpPr txBox="1"/>
            <p:nvPr/>
          </p:nvSpPr>
          <p:spPr>
            <a:xfrm>
              <a:off x="9020175" y="5447591"/>
              <a:ext cx="18246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Project Sponsor :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Science Lead :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Technical Lead :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Project Manager :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5687BF1-B757-4181-CEF0-DC1986600C36}"/>
                </a:ext>
              </a:extLst>
            </p:cNvPr>
            <p:cNvSpPr txBox="1"/>
            <p:nvPr/>
          </p:nvSpPr>
          <p:spPr>
            <a:xfrm>
              <a:off x="10762265" y="5447590"/>
              <a:ext cx="172243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r">
                <a:def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John Collier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Jon Marangos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Jim Clarke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Paul Aden 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2CB1D206-CF32-F500-3E4C-3DD62E28A3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1" y="6131822"/>
            <a:ext cx="2111379" cy="5397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7587A6-3685-BAA2-7001-4493F88903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8173" y="0"/>
            <a:ext cx="1883827" cy="2450804"/>
          </a:xfrm>
          <a:prstGeom prst="rect">
            <a:avLst/>
          </a:prstGeom>
        </p:spPr>
      </p:pic>
      <p:sp>
        <p:nvSpPr>
          <p:cNvPr id="2" name="Google Shape;283;p5">
            <a:extLst>
              <a:ext uri="{FF2B5EF4-FFF2-40B4-BE49-F238E27FC236}">
                <a16:creationId xmlns:a16="http://schemas.microsoft.com/office/drawing/2014/main" id="{849307D8-50AE-6795-9F01-807AB20A6534}"/>
              </a:ext>
            </a:extLst>
          </p:cNvPr>
          <p:cNvSpPr/>
          <p:nvPr/>
        </p:nvSpPr>
        <p:spPr>
          <a:xfrm>
            <a:off x="10970222" y="99907"/>
            <a:ext cx="310515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xfel.ac.uk</a:t>
            </a:r>
          </a:p>
        </p:txBody>
      </p:sp>
    </p:spTree>
    <p:extLst>
      <p:ext uri="{BB962C8B-B14F-4D97-AF65-F5344CB8AC3E}">
        <p14:creationId xmlns:p14="http://schemas.microsoft.com/office/powerpoint/2010/main" val="1123708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6C6D03A1-EB6B-7B53-3862-DF7D90C93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12292521" cy="68715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28EBA8-EDED-7AF0-8813-1958BCEAE914}"/>
              </a:ext>
            </a:extLst>
          </p:cNvPr>
          <p:cNvSpPr txBox="1"/>
          <p:nvPr/>
        </p:nvSpPr>
        <p:spPr>
          <a:xfrm>
            <a:off x="420246" y="1788766"/>
            <a:ext cx="8316591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6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UK XFEL</a:t>
            </a:r>
            <a:endParaRPr kumimoji="0" lang="en-US" sz="4800" b="1" i="0" u="none" strike="noStrike" kern="1200" cap="none" spc="-1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773BC3-995F-F718-2536-6BAB59CFDE66}"/>
              </a:ext>
            </a:extLst>
          </p:cNvPr>
          <p:cNvSpPr/>
          <p:nvPr/>
        </p:nvSpPr>
        <p:spPr>
          <a:xfrm>
            <a:off x="420246" y="2477493"/>
            <a:ext cx="7961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 exciting opportunity for science and innovation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4DDC95-20EC-DE13-9D35-90A33D1046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32E1F-009C-EC4D-0436-30FD56239B33}"/>
              </a:ext>
            </a:extLst>
          </p:cNvPr>
          <p:cNvSpPr txBox="1"/>
          <p:nvPr/>
        </p:nvSpPr>
        <p:spPr>
          <a:xfrm>
            <a:off x="420246" y="6214764"/>
            <a:ext cx="6146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xfel.ac.uk</a:t>
            </a: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319;p9">
            <a:extLst>
              <a:ext uri="{FF2B5EF4-FFF2-40B4-BE49-F238E27FC236}">
                <a16:creationId xmlns:a16="http://schemas.microsoft.com/office/drawing/2014/main" id="{2E66E212-48E0-F99D-919F-EA5BFA94EAF8}"/>
              </a:ext>
            </a:extLst>
          </p:cNvPr>
          <p:cNvSpPr/>
          <p:nvPr/>
        </p:nvSpPr>
        <p:spPr>
          <a:xfrm>
            <a:off x="420246" y="3234548"/>
            <a:ext cx="10116689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GB" sz="2400" spc="-10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Contact info: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Project Manager - </a:t>
            </a:r>
            <a:r>
              <a:rPr lang="en-GB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paul.aden@stfc.ac.uk</a:t>
            </a: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en-GB" sz="1800" b="0" i="0" u="none" strike="noStrike" cap="none" dirty="0">
              <a:solidFill>
                <a:srgbClr val="626262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2486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201D3E"/>
      </a:dk1>
      <a:lt1>
        <a:srgbClr val="FFFFFF"/>
      </a:lt1>
      <a:dk2>
        <a:srgbClr val="FFFFFF"/>
      </a:dk2>
      <a:lt2>
        <a:srgbClr val="FFFFFF"/>
      </a:lt2>
      <a:accent1>
        <a:srgbClr val="69BF49"/>
      </a:accent1>
      <a:accent2>
        <a:srgbClr val="07B089"/>
      </a:accent2>
      <a:accent3>
        <a:srgbClr val="36D2AF"/>
      </a:accent3>
      <a:accent4>
        <a:srgbClr val="10BED6"/>
      </a:accent4>
      <a:accent5>
        <a:srgbClr val="247BE1"/>
      </a:accent5>
      <a:accent6>
        <a:srgbClr val="BF28BC"/>
      </a:accent6>
      <a:hlink>
        <a:srgbClr val="FF595B"/>
      </a:hlink>
      <a:folHlink>
        <a:srgbClr val="F0243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45508C348CAA4E997CE89F0BAF614B" ma:contentTypeVersion="14" ma:contentTypeDescription="Create a new document." ma:contentTypeScope="" ma:versionID="d91614b18f272845141944bf6ff6db5e">
  <xsd:schema xmlns:xsd="http://www.w3.org/2001/XMLSchema" xmlns:xs="http://www.w3.org/2001/XMLSchema" xmlns:p="http://schemas.microsoft.com/office/2006/metadata/properties" xmlns:ns2="6da83bfe-15ae-4d59-a0b6-dc329c63605d" xmlns:ns3="d69aa8f0-3eb0-42a0-bb52-0648b781dfed" targetNamespace="http://schemas.microsoft.com/office/2006/metadata/properties" ma:root="true" ma:fieldsID="2761ff9b9f2649c0db1fbe9a2a545cc0" ns2:_="" ns3:_="">
    <xsd:import namespace="6da83bfe-15ae-4d59-a0b6-dc329c63605d"/>
    <xsd:import namespace="d69aa8f0-3eb0-42a0-bb52-0648b781df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Thumbnai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a83bfe-15ae-4d59-a0b6-dc329c6360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e07c91c-676c-4292-ab42-0332d43006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Thumbnail" ma:index="21" nillable="true" ma:displayName="Thumbnail" ma:format="Thumbnail" ma:internalName="Thumbnail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9aa8f0-3eb0-42a0-bb52-0648b781dfe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49296ea-7f21-487c-9091-494743671e3c}" ma:internalName="TaxCatchAll" ma:showField="CatchAllData" ma:web="d69aa8f0-3eb0-42a0-bb52-0648b781df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9B8012-CEEB-46BA-BB5D-34DA1EA1C9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8BA438-AD11-47B9-9263-A04C7CC6B3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a83bfe-15ae-4d59-a0b6-dc329c63605d"/>
    <ds:schemaRef ds:uri="d69aa8f0-3eb0-42a0-bb52-0648b781df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1582</TotalTime>
  <Words>839</Words>
  <Application>Microsoft Macintosh PowerPoint</Application>
  <PresentationFormat>Widescreen</PresentationFormat>
  <Paragraphs>103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Regular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Marangos, Jon P</dc:creator>
  <cp:lastModifiedBy>Aden, Paul (STFC,DL,TECH)</cp:lastModifiedBy>
  <cp:revision>5</cp:revision>
  <dcterms:created xsi:type="dcterms:W3CDTF">2023-03-03T18:20:58Z</dcterms:created>
  <dcterms:modified xsi:type="dcterms:W3CDTF">2023-03-26T21:35:48Z</dcterms:modified>
</cp:coreProperties>
</file>